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20"/>
  </p:notesMasterIdLst>
  <p:handoutMasterIdLst>
    <p:handoutMasterId r:id="rId21"/>
  </p:handoutMasterIdLst>
  <p:sldIdLst>
    <p:sldId id="256" r:id="rId5"/>
    <p:sldId id="257" r:id="rId6"/>
    <p:sldId id="258" r:id="rId7"/>
    <p:sldId id="259" r:id="rId8"/>
    <p:sldId id="274" r:id="rId9"/>
    <p:sldId id="269" r:id="rId10"/>
    <p:sldId id="275" r:id="rId11"/>
    <p:sldId id="276" r:id="rId12"/>
    <p:sldId id="277" r:id="rId13"/>
    <p:sldId id="278" r:id="rId14"/>
    <p:sldId id="279" r:id="rId15"/>
    <p:sldId id="264" r:id="rId16"/>
    <p:sldId id="270" r:id="rId17"/>
    <p:sldId id="268" r:id="rId18"/>
    <p:sldId id="265"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85135"/>
    <a:srgbClr val="BDA07D"/>
    <a:srgbClr val="F5F9F9"/>
    <a:srgbClr val="627272"/>
    <a:srgbClr val="93A5A8"/>
    <a:srgbClr val="3E7090"/>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5226" autoAdjust="0"/>
  </p:normalViewPr>
  <p:slideViewPr>
    <p:cSldViewPr snapToGrid="0">
      <p:cViewPr varScale="1">
        <p:scale>
          <a:sx n="82" d="100"/>
          <a:sy n="82" d="100"/>
        </p:scale>
        <p:origin x="720" y="48"/>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notesViewPr>
    <p:cSldViewPr snapToGrid="0">
      <p:cViewPr varScale="1">
        <p:scale>
          <a:sx n="65" d="100"/>
          <a:sy n="65" d="100"/>
        </p:scale>
        <p:origin x="3154" y="43"/>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microsoft.com/office/2016/11/relationships/changesInfo" Target="changesInfos/changesInfo1.xml"/><Relationship Id="rId3" Type="http://schemas.openxmlformats.org/officeDocument/2006/relationships/customXml" Target="../customXml/item3.xml"/><Relationship Id="rId21"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tyajeet More" userId="ae4860fe78237906" providerId="LiveId" clId="{FBCC24C2-CC2A-4106-A443-651EBAC66D99}"/>
    <pc:docChg chg="custSel addSld delSld modSld sldOrd">
      <pc:chgData name="Satyajeet More" userId="ae4860fe78237906" providerId="LiveId" clId="{FBCC24C2-CC2A-4106-A443-651EBAC66D99}" dt="2022-05-14T18:05:44.444" v="953" actId="20577"/>
      <pc:docMkLst>
        <pc:docMk/>
      </pc:docMkLst>
      <pc:sldChg chg="delSp mod">
        <pc:chgData name="Satyajeet More" userId="ae4860fe78237906" providerId="LiveId" clId="{FBCC24C2-CC2A-4106-A443-651EBAC66D99}" dt="2022-05-14T17:14:57.564" v="0" actId="21"/>
        <pc:sldMkLst>
          <pc:docMk/>
          <pc:sldMk cId="399313226" sldId="259"/>
        </pc:sldMkLst>
        <pc:spChg chg="del">
          <ac:chgData name="Satyajeet More" userId="ae4860fe78237906" providerId="LiveId" clId="{FBCC24C2-CC2A-4106-A443-651EBAC66D99}" dt="2022-05-14T17:14:57.564" v="0" actId="21"/>
          <ac:spMkLst>
            <pc:docMk/>
            <pc:sldMk cId="399313226" sldId="259"/>
            <ac:spMk id="16" creationId="{D7D3E7A5-4BD8-44AD-B116-D2CED7043DD7}"/>
          </ac:spMkLst>
        </pc:spChg>
      </pc:sldChg>
      <pc:sldChg chg="del">
        <pc:chgData name="Satyajeet More" userId="ae4860fe78237906" providerId="LiveId" clId="{FBCC24C2-CC2A-4106-A443-651EBAC66D99}" dt="2022-05-14T17:15:11.977" v="1" actId="2696"/>
        <pc:sldMkLst>
          <pc:docMk/>
          <pc:sldMk cId="120385901" sldId="263"/>
        </pc:sldMkLst>
      </pc:sldChg>
      <pc:sldChg chg="addSp delSp modSp mod ord">
        <pc:chgData name="Satyajeet More" userId="ae4860fe78237906" providerId="LiveId" clId="{FBCC24C2-CC2A-4106-A443-651EBAC66D99}" dt="2022-05-14T18:01:21.772" v="876" actId="20577"/>
        <pc:sldMkLst>
          <pc:docMk/>
          <pc:sldMk cId="1080013265" sldId="264"/>
        </pc:sldMkLst>
        <pc:spChg chg="add del mod">
          <ac:chgData name="Satyajeet More" userId="ae4860fe78237906" providerId="LiveId" clId="{FBCC24C2-CC2A-4106-A443-651EBAC66D99}" dt="2022-05-14T17:54:42.641" v="327" actId="21"/>
          <ac:spMkLst>
            <pc:docMk/>
            <pc:sldMk cId="1080013265" sldId="264"/>
            <ac:spMk id="6" creationId="{4D239AC8-3D1E-DABE-EA4B-1D28A9C8E132}"/>
          </ac:spMkLst>
        </pc:spChg>
        <pc:spChg chg="add del mod">
          <ac:chgData name="Satyajeet More" userId="ae4860fe78237906" providerId="LiveId" clId="{FBCC24C2-CC2A-4106-A443-651EBAC66D99}" dt="2022-05-14T17:54:50.321" v="329" actId="21"/>
          <ac:spMkLst>
            <pc:docMk/>
            <pc:sldMk cId="1080013265" sldId="264"/>
            <ac:spMk id="8" creationId="{E51D1252-6491-C586-FA96-1F16475AEF7B}"/>
          </ac:spMkLst>
        </pc:spChg>
        <pc:spChg chg="del">
          <ac:chgData name="Satyajeet More" userId="ae4860fe78237906" providerId="LiveId" clId="{FBCC24C2-CC2A-4106-A443-651EBAC66D99}" dt="2022-05-14T17:54:39.816" v="326" actId="21"/>
          <ac:spMkLst>
            <pc:docMk/>
            <pc:sldMk cId="1080013265" sldId="264"/>
            <ac:spMk id="14" creationId="{5C73BB6C-294B-4A13-AFEB-58CFBE6EDC0E}"/>
          </ac:spMkLst>
        </pc:spChg>
        <pc:spChg chg="mod">
          <ac:chgData name="Satyajeet More" userId="ae4860fe78237906" providerId="LiveId" clId="{FBCC24C2-CC2A-4106-A443-651EBAC66D99}" dt="2022-05-14T18:01:21.772" v="876" actId="20577"/>
          <ac:spMkLst>
            <pc:docMk/>
            <pc:sldMk cId="1080013265" sldId="264"/>
            <ac:spMk id="19" creationId="{E6F35BA7-9C1A-47BD-9F51-FF505471E934}"/>
          </ac:spMkLst>
        </pc:spChg>
        <pc:spChg chg="mod">
          <ac:chgData name="Satyajeet More" userId="ae4860fe78237906" providerId="LiveId" clId="{FBCC24C2-CC2A-4106-A443-651EBAC66D99}" dt="2022-05-14T17:57:28.876" v="633" actId="20577"/>
          <ac:spMkLst>
            <pc:docMk/>
            <pc:sldMk cId="1080013265" sldId="264"/>
            <ac:spMk id="49" creationId="{3C4CC1D7-A91E-4CD5-B051-0B202E09ACE0}"/>
          </ac:spMkLst>
        </pc:spChg>
        <pc:spChg chg="del">
          <ac:chgData name="Satyajeet More" userId="ae4860fe78237906" providerId="LiveId" clId="{FBCC24C2-CC2A-4106-A443-651EBAC66D99}" dt="2022-05-14T17:54:48.854" v="328" actId="21"/>
          <ac:spMkLst>
            <pc:docMk/>
            <pc:sldMk cId="1080013265" sldId="264"/>
            <ac:spMk id="65" creationId="{56983C54-58DE-4EC6-A4F8-CC5E0956C55F}"/>
          </ac:spMkLst>
        </pc:spChg>
        <pc:spChg chg="mod">
          <ac:chgData name="Satyajeet More" userId="ae4860fe78237906" providerId="LiveId" clId="{FBCC24C2-CC2A-4106-A443-651EBAC66D99}" dt="2022-05-14T17:55:59.923" v="444" actId="20577"/>
          <ac:spMkLst>
            <pc:docMk/>
            <pc:sldMk cId="1080013265" sldId="264"/>
            <ac:spMk id="66" creationId="{69FD5778-FBC3-4719-B73E-FDA8CD3E6F78}"/>
          </ac:spMkLst>
        </pc:spChg>
        <pc:spChg chg="del mod">
          <ac:chgData name="Satyajeet More" userId="ae4860fe78237906" providerId="LiveId" clId="{FBCC24C2-CC2A-4106-A443-651EBAC66D99}" dt="2022-05-14T17:54:54.650" v="331" actId="21"/>
          <ac:spMkLst>
            <pc:docMk/>
            <pc:sldMk cId="1080013265" sldId="264"/>
            <ac:spMk id="67" creationId="{D1B4E94F-ED75-4961-8559-62760ECE77C3}"/>
          </ac:spMkLst>
        </pc:spChg>
        <pc:spChg chg="mod">
          <ac:chgData name="Satyajeet More" userId="ae4860fe78237906" providerId="LiveId" clId="{FBCC24C2-CC2A-4106-A443-651EBAC66D99}" dt="2022-05-14T17:56:28.836" v="529" actId="20577"/>
          <ac:spMkLst>
            <pc:docMk/>
            <pc:sldMk cId="1080013265" sldId="264"/>
            <ac:spMk id="68" creationId="{E5506267-2D48-49F5-A83E-BDD4CEDE678B}"/>
          </ac:spMkLst>
        </pc:spChg>
        <pc:spChg chg="del mod">
          <ac:chgData name="Satyajeet More" userId="ae4860fe78237906" providerId="LiveId" clId="{FBCC24C2-CC2A-4106-A443-651EBAC66D99}" dt="2022-05-14T17:55:03.707" v="333" actId="21"/>
          <ac:spMkLst>
            <pc:docMk/>
            <pc:sldMk cId="1080013265" sldId="264"/>
            <ac:spMk id="69" creationId="{C3FBF82F-DBD2-47F5-B554-7A0405FCE74C}"/>
          </ac:spMkLst>
        </pc:spChg>
        <pc:spChg chg="mod">
          <ac:chgData name="Satyajeet More" userId="ae4860fe78237906" providerId="LiveId" clId="{FBCC24C2-CC2A-4106-A443-651EBAC66D99}" dt="2022-05-14T17:56:46.803" v="550" actId="20577"/>
          <ac:spMkLst>
            <pc:docMk/>
            <pc:sldMk cId="1080013265" sldId="264"/>
            <ac:spMk id="70" creationId="{1B675A47-B6F8-4C4D-94F4-A52389C3C52D}"/>
          </ac:spMkLst>
        </pc:spChg>
        <pc:spChg chg="del mod">
          <ac:chgData name="Satyajeet More" userId="ae4860fe78237906" providerId="LiveId" clId="{FBCC24C2-CC2A-4106-A443-651EBAC66D99}" dt="2022-05-14T17:55:09.026" v="335" actId="21"/>
          <ac:spMkLst>
            <pc:docMk/>
            <pc:sldMk cId="1080013265" sldId="264"/>
            <ac:spMk id="71" creationId="{563DF0AC-EC94-4ECF-849C-EC09FF7F46B5}"/>
          </ac:spMkLst>
        </pc:spChg>
        <pc:spChg chg="mod">
          <ac:chgData name="Satyajeet More" userId="ae4860fe78237906" providerId="LiveId" clId="{FBCC24C2-CC2A-4106-A443-651EBAC66D99}" dt="2022-05-14T17:57:17.237" v="617" actId="20577"/>
          <ac:spMkLst>
            <pc:docMk/>
            <pc:sldMk cId="1080013265" sldId="264"/>
            <ac:spMk id="72" creationId="{8A6E6F45-E685-4E7B-B715-B80B70922716}"/>
          </ac:spMkLst>
        </pc:spChg>
      </pc:sldChg>
      <pc:sldChg chg="addSp modSp mod">
        <pc:chgData name="Satyajeet More" userId="ae4860fe78237906" providerId="LiveId" clId="{FBCC24C2-CC2A-4106-A443-651EBAC66D99}" dt="2022-05-14T18:05:44.444" v="953" actId="20577"/>
        <pc:sldMkLst>
          <pc:docMk/>
          <pc:sldMk cId="2134003369" sldId="265"/>
        </pc:sldMkLst>
        <pc:spChg chg="add mod">
          <ac:chgData name="Satyajeet More" userId="ae4860fe78237906" providerId="LiveId" clId="{FBCC24C2-CC2A-4106-A443-651EBAC66D99}" dt="2022-05-14T18:05:44.444" v="953" actId="20577"/>
          <ac:spMkLst>
            <pc:docMk/>
            <pc:sldMk cId="2134003369" sldId="265"/>
            <ac:spMk id="2" creationId="{71F78C8F-24FB-5B0A-A1E9-BA6DDD82B864}"/>
          </ac:spMkLst>
        </pc:spChg>
        <pc:spChg chg="mod">
          <ac:chgData name="Satyajeet More" userId="ae4860fe78237906" providerId="LiveId" clId="{FBCC24C2-CC2A-4106-A443-651EBAC66D99}" dt="2022-05-14T18:05:10.958" v="903" actId="1076"/>
          <ac:spMkLst>
            <pc:docMk/>
            <pc:sldMk cId="2134003369" sldId="265"/>
            <ac:spMk id="8" creationId="{91F92B90-FD10-47FA-922C-60FD7F0ED4A6}"/>
          </ac:spMkLst>
        </pc:spChg>
        <pc:spChg chg="mod">
          <ac:chgData name="Satyajeet More" userId="ae4860fe78237906" providerId="LiveId" clId="{FBCC24C2-CC2A-4106-A443-651EBAC66D99}" dt="2022-05-14T18:04:50.035" v="897" actId="404"/>
          <ac:spMkLst>
            <pc:docMk/>
            <pc:sldMk cId="2134003369" sldId="265"/>
            <ac:spMk id="10" creationId="{96493815-2B96-4CA9-8D15-F0EB9A1557C5}"/>
          </ac:spMkLst>
        </pc:spChg>
      </pc:sldChg>
      <pc:sldChg chg="del">
        <pc:chgData name="Satyajeet More" userId="ae4860fe78237906" providerId="LiveId" clId="{FBCC24C2-CC2A-4106-A443-651EBAC66D99}" dt="2022-05-14T17:57:44.875" v="635" actId="2696"/>
        <pc:sldMkLst>
          <pc:docMk/>
          <pc:sldMk cId="3764395250" sldId="266"/>
        </pc:sldMkLst>
      </pc:sldChg>
      <pc:sldChg chg="del">
        <pc:chgData name="Satyajeet More" userId="ae4860fe78237906" providerId="LiveId" clId="{FBCC24C2-CC2A-4106-A443-651EBAC66D99}" dt="2022-05-14T17:57:43.045" v="634" actId="2696"/>
        <pc:sldMkLst>
          <pc:docMk/>
          <pc:sldMk cId="3884075531" sldId="267"/>
        </pc:sldMkLst>
      </pc:sldChg>
      <pc:sldChg chg="modSp mod">
        <pc:chgData name="Satyajeet More" userId="ae4860fe78237906" providerId="LiveId" clId="{FBCC24C2-CC2A-4106-A443-651EBAC66D99}" dt="2022-05-14T18:01:10.107" v="875" actId="1076"/>
        <pc:sldMkLst>
          <pc:docMk/>
          <pc:sldMk cId="1321790359" sldId="268"/>
        </pc:sldMkLst>
        <pc:spChg chg="mod">
          <ac:chgData name="Satyajeet More" userId="ae4860fe78237906" providerId="LiveId" clId="{FBCC24C2-CC2A-4106-A443-651EBAC66D99}" dt="2022-05-14T18:01:05.066" v="874" actId="1076"/>
          <ac:spMkLst>
            <pc:docMk/>
            <pc:sldMk cId="1321790359" sldId="268"/>
            <ac:spMk id="8" creationId="{36E72FF0-3C0E-499A-8DA6-324675513B3E}"/>
          </ac:spMkLst>
        </pc:spChg>
        <pc:spChg chg="mod">
          <ac:chgData name="Satyajeet More" userId="ae4860fe78237906" providerId="LiveId" clId="{FBCC24C2-CC2A-4106-A443-651EBAC66D99}" dt="2022-05-14T18:01:10.107" v="875" actId="1076"/>
          <ac:spMkLst>
            <pc:docMk/>
            <pc:sldMk cId="1321790359" sldId="268"/>
            <ac:spMk id="37" creationId="{DD48C8EC-56C5-4A2A-BB21-811BC510040A}"/>
          </ac:spMkLst>
        </pc:spChg>
      </pc:sldChg>
      <pc:sldChg chg="delSp modSp mod">
        <pc:chgData name="Satyajeet More" userId="ae4860fe78237906" providerId="LiveId" clId="{FBCC24C2-CC2A-4106-A443-651EBAC66D99}" dt="2022-05-14T18:02:10.762" v="893" actId="1076"/>
        <pc:sldMkLst>
          <pc:docMk/>
          <pc:sldMk cId="1388807336" sldId="269"/>
        </pc:sldMkLst>
        <pc:spChg chg="mod">
          <ac:chgData name="Satyajeet More" userId="ae4860fe78237906" providerId="LiveId" clId="{FBCC24C2-CC2A-4106-A443-651EBAC66D99}" dt="2022-05-14T18:02:09.692" v="892" actId="20577"/>
          <ac:spMkLst>
            <pc:docMk/>
            <pc:sldMk cId="1388807336" sldId="269"/>
            <ac:spMk id="15" creationId="{985311D1-54C5-4629-99A1-D0E53D8E6534}"/>
          </ac:spMkLst>
        </pc:spChg>
        <pc:spChg chg="del mod">
          <ac:chgData name="Satyajeet More" userId="ae4860fe78237906" providerId="LiveId" clId="{FBCC24C2-CC2A-4106-A443-651EBAC66D99}" dt="2022-05-14T17:46:29.586" v="174" actId="21"/>
          <ac:spMkLst>
            <pc:docMk/>
            <pc:sldMk cId="1388807336" sldId="269"/>
            <ac:spMk id="17" creationId="{172E38AD-9DB1-4BF6-B4CA-5E36E2D4D485}"/>
          </ac:spMkLst>
        </pc:spChg>
        <pc:picChg chg="mod">
          <ac:chgData name="Satyajeet More" userId="ae4860fe78237906" providerId="LiveId" clId="{FBCC24C2-CC2A-4106-A443-651EBAC66D99}" dt="2022-05-14T18:02:10.762" v="893" actId="1076"/>
          <ac:picMkLst>
            <pc:docMk/>
            <pc:sldMk cId="1388807336" sldId="269"/>
            <ac:picMk id="19" creationId="{B2BE730E-3A48-4CBD-8E48-B35F154D8350}"/>
          </ac:picMkLst>
        </pc:picChg>
      </pc:sldChg>
      <pc:sldChg chg="addSp delSp modSp mod">
        <pc:chgData name="Satyajeet More" userId="ae4860fe78237906" providerId="LiveId" clId="{FBCC24C2-CC2A-4106-A443-651EBAC66D99}" dt="2022-05-14T17:21:21.862" v="123"/>
        <pc:sldMkLst>
          <pc:docMk/>
          <pc:sldMk cId="1941567497" sldId="270"/>
        </pc:sldMkLst>
        <pc:spChg chg="add del mod">
          <ac:chgData name="Satyajeet More" userId="ae4860fe78237906" providerId="LiveId" clId="{FBCC24C2-CC2A-4106-A443-651EBAC66D99}" dt="2022-05-14T17:19:22.209" v="89" actId="931"/>
          <ac:spMkLst>
            <pc:docMk/>
            <pc:sldMk cId="1941567497" sldId="270"/>
            <ac:spMk id="8" creationId="{14683FCA-71D2-3E50-AB31-8EB0A431D36C}"/>
          </ac:spMkLst>
        </pc:spChg>
        <pc:spChg chg="add del mod">
          <ac:chgData name="Satyajeet More" userId="ae4860fe78237906" providerId="LiveId" clId="{FBCC24C2-CC2A-4106-A443-651EBAC66D99}" dt="2022-05-14T17:19:28.406" v="91" actId="931"/>
          <ac:spMkLst>
            <pc:docMk/>
            <pc:sldMk cId="1941567497" sldId="270"/>
            <ac:spMk id="12" creationId="{C65AAB35-864D-584C-8F4A-C1EB087EFFBA}"/>
          </ac:spMkLst>
        </pc:spChg>
        <pc:spChg chg="mod">
          <ac:chgData name="Satyajeet More" userId="ae4860fe78237906" providerId="LiveId" clId="{FBCC24C2-CC2A-4106-A443-651EBAC66D99}" dt="2022-05-14T17:15:45.004" v="42" actId="20577"/>
          <ac:spMkLst>
            <pc:docMk/>
            <pc:sldMk cId="1941567497" sldId="270"/>
            <ac:spMk id="14" creationId="{D9036395-3643-4D4E-95D7-0B29D19C01DB}"/>
          </ac:spMkLst>
        </pc:spChg>
        <pc:spChg chg="mod">
          <ac:chgData name="Satyajeet More" userId="ae4860fe78237906" providerId="LiveId" clId="{FBCC24C2-CC2A-4106-A443-651EBAC66D99}" dt="2022-05-14T17:20:55.111" v="110" actId="20577"/>
          <ac:spMkLst>
            <pc:docMk/>
            <pc:sldMk cId="1941567497" sldId="270"/>
            <ac:spMk id="15" creationId="{99BE8D49-F053-400B-ADDC-743712E28E1D}"/>
          </ac:spMkLst>
        </pc:spChg>
        <pc:spChg chg="mod">
          <ac:chgData name="Satyajeet More" userId="ae4860fe78237906" providerId="LiveId" clId="{FBCC24C2-CC2A-4106-A443-651EBAC66D99}" dt="2022-05-14T17:15:53.796" v="60" actId="20577"/>
          <ac:spMkLst>
            <pc:docMk/>
            <pc:sldMk cId="1941567497" sldId="270"/>
            <ac:spMk id="17" creationId="{AE59AABC-71C8-470C-A122-9A1E2B97CB7A}"/>
          </ac:spMkLst>
        </pc:spChg>
        <pc:spChg chg="mod">
          <ac:chgData name="Satyajeet More" userId="ae4860fe78237906" providerId="LiveId" clId="{FBCC24C2-CC2A-4106-A443-651EBAC66D99}" dt="2022-05-14T17:21:03.580" v="119" actId="20577"/>
          <ac:spMkLst>
            <pc:docMk/>
            <pc:sldMk cId="1941567497" sldId="270"/>
            <ac:spMk id="18" creationId="{E96617D7-0697-4087-A9EF-D77EB2564E83}"/>
          </ac:spMkLst>
        </pc:spChg>
        <pc:spChg chg="mod">
          <ac:chgData name="Satyajeet More" userId="ae4860fe78237906" providerId="LiveId" clId="{FBCC24C2-CC2A-4106-A443-651EBAC66D99}" dt="2022-05-14T17:16:05.980" v="82" actId="20577"/>
          <ac:spMkLst>
            <pc:docMk/>
            <pc:sldMk cId="1941567497" sldId="270"/>
            <ac:spMk id="20" creationId="{FEAF3F61-C6CA-4894-9AFA-02FDB66099C9}"/>
          </ac:spMkLst>
        </pc:spChg>
        <pc:spChg chg="mod">
          <ac:chgData name="Satyajeet More" userId="ae4860fe78237906" providerId="LiveId" clId="{FBCC24C2-CC2A-4106-A443-651EBAC66D99}" dt="2022-05-14T17:21:21.862" v="123"/>
          <ac:spMkLst>
            <pc:docMk/>
            <pc:sldMk cId="1941567497" sldId="270"/>
            <ac:spMk id="21" creationId="{CB4E3F3B-E173-4213-A472-5B258F0311F0}"/>
          </ac:spMkLst>
        </pc:spChg>
        <pc:spChg chg="add del mod">
          <ac:chgData name="Satyajeet More" userId="ae4860fe78237906" providerId="LiveId" clId="{FBCC24C2-CC2A-4106-A443-651EBAC66D99}" dt="2022-05-14T17:19:36.977" v="93" actId="931"/>
          <ac:spMkLst>
            <pc:docMk/>
            <pc:sldMk cId="1941567497" sldId="270"/>
            <ac:spMk id="22" creationId="{18B40D1C-D431-B98E-59D1-EFEC6B030B6C}"/>
          </ac:spMkLst>
        </pc:spChg>
        <pc:spChg chg="mod">
          <ac:chgData name="Satyajeet More" userId="ae4860fe78237906" providerId="LiveId" clId="{FBCC24C2-CC2A-4106-A443-651EBAC66D99}" dt="2022-05-14T17:15:28.116" v="21" actId="20577"/>
          <ac:spMkLst>
            <pc:docMk/>
            <pc:sldMk cId="1941567497" sldId="270"/>
            <ac:spMk id="24" creationId="{1A2623C5-D11D-478D-89FB-08576F6F146C}"/>
          </ac:spMkLst>
        </pc:spChg>
        <pc:spChg chg="mod">
          <ac:chgData name="Satyajeet More" userId="ae4860fe78237906" providerId="LiveId" clId="{FBCC24C2-CC2A-4106-A443-651EBAC66D99}" dt="2022-05-14T17:20:17.673" v="98"/>
          <ac:spMkLst>
            <pc:docMk/>
            <pc:sldMk cId="1941567497" sldId="270"/>
            <ac:spMk id="25" creationId="{786ED0BB-76F0-475B-B4E0-105C68BFC78E}"/>
          </ac:spMkLst>
        </pc:spChg>
        <pc:spChg chg="add del mod">
          <ac:chgData name="Satyajeet More" userId="ae4860fe78237906" providerId="LiveId" clId="{FBCC24C2-CC2A-4106-A443-651EBAC66D99}" dt="2022-05-14T17:19:45.433" v="95" actId="931"/>
          <ac:spMkLst>
            <pc:docMk/>
            <pc:sldMk cId="1941567497" sldId="270"/>
            <ac:spMk id="28" creationId="{3145639C-85CE-BE34-FA8E-D9A8E4F16C04}"/>
          </ac:spMkLst>
        </pc:spChg>
        <pc:picChg chg="add del mod">
          <ac:chgData name="Satyajeet More" userId="ae4860fe78237906" providerId="LiveId" clId="{FBCC24C2-CC2A-4106-A443-651EBAC66D99}" dt="2022-05-14T17:19:11.391" v="88" actId="21"/>
          <ac:picMkLst>
            <pc:docMk/>
            <pc:sldMk cId="1941567497" sldId="270"/>
            <ac:picMk id="6" creationId="{85AFE444-2F6E-C1B5-98C7-10486DBB03D1}"/>
          </ac:picMkLst>
        </pc:picChg>
        <pc:picChg chg="add mod">
          <ac:chgData name="Satyajeet More" userId="ae4860fe78237906" providerId="LiveId" clId="{FBCC24C2-CC2A-4106-A443-651EBAC66D99}" dt="2022-05-14T17:19:22.209" v="89" actId="931"/>
          <ac:picMkLst>
            <pc:docMk/>
            <pc:sldMk cId="1941567497" sldId="270"/>
            <ac:picMk id="10" creationId="{E66AA0CF-72F9-98F4-6D0B-7C963393D09E}"/>
          </ac:picMkLst>
        </pc:picChg>
        <pc:picChg chg="add mod">
          <ac:chgData name="Satyajeet More" userId="ae4860fe78237906" providerId="LiveId" clId="{FBCC24C2-CC2A-4106-A443-651EBAC66D99}" dt="2022-05-14T17:19:28.406" v="91" actId="931"/>
          <ac:picMkLst>
            <pc:docMk/>
            <pc:sldMk cId="1941567497" sldId="270"/>
            <ac:picMk id="16" creationId="{E4632802-38F9-BF06-5B95-FACD871449D4}"/>
          </ac:picMkLst>
        </pc:picChg>
        <pc:picChg chg="add mod">
          <ac:chgData name="Satyajeet More" userId="ae4860fe78237906" providerId="LiveId" clId="{FBCC24C2-CC2A-4106-A443-651EBAC66D99}" dt="2022-05-14T17:19:36.977" v="93" actId="931"/>
          <ac:picMkLst>
            <pc:docMk/>
            <pc:sldMk cId="1941567497" sldId="270"/>
            <ac:picMk id="26" creationId="{8D10B8AF-7DB7-4348-33F3-59DEF79F0649}"/>
          </ac:picMkLst>
        </pc:picChg>
        <pc:picChg chg="add mod">
          <ac:chgData name="Satyajeet More" userId="ae4860fe78237906" providerId="LiveId" clId="{FBCC24C2-CC2A-4106-A443-651EBAC66D99}" dt="2022-05-14T17:19:45.433" v="95" actId="931"/>
          <ac:picMkLst>
            <pc:docMk/>
            <pc:sldMk cId="1941567497" sldId="270"/>
            <ac:picMk id="30" creationId="{88645B8B-85DB-1C1D-0595-3DE20C8CBBB8}"/>
          </ac:picMkLst>
        </pc:picChg>
        <pc:picChg chg="del">
          <ac:chgData name="Satyajeet More" userId="ae4860fe78237906" providerId="LiveId" clId="{FBCC24C2-CC2A-4106-A443-651EBAC66D99}" dt="2022-05-14T17:19:06.394" v="86" actId="21"/>
          <ac:picMkLst>
            <pc:docMk/>
            <pc:sldMk cId="1941567497" sldId="270"/>
            <ac:picMk id="37" creationId="{98F474B4-9A01-431B-89C4-795F0E8E300B}"/>
          </ac:picMkLst>
        </pc:picChg>
        <pc:picChg chg="del">
          <ac:chgData name="Satyajeet More" userId="ae4860fe78237906" providerId="LiveId" clId="{FBCC24C2-CC2A-4106-A443-651EBAC66D99}" dt="2022-05-14T17:19:25.153" v="90" actId="21"/>
          <ac:picMkLst>
            <pc:docMk/>
            <pc:sldMk cId="1941567497" sldId="270"/>
            <ac:picMk id="41" creationId="{7F1F5F87-7338-4240-8180-E6BC090EB76C}"/>
          </ac:picMkLst>
        </pc:picChg>
        <pc:picChg chg="del">
          <ac:chgData name="Satyajeet More" userId="ae4860fe78237906" providerId="LiveId" clId="{FBCC24C2-CC2A-4106-A443-651EBAC66D99}" dt="2022-05-14T17:19:33.704" v="92" actId="21"/>
          <ac:picMkLst>
            <pc:docMk/>
            <pc:sldMk cId="1941567497" sldId="270"/>
            <ac:picMk id="45" creationId="{8B9B6C09-FCDF-4E23-A547-770F467C172C}"/>
          </ac:picMkLst>
        </pc:picChg>
        <pc:picChg chg="del">
          <ac:chgData name="Satyajeet More" userId="ae4860fe78237906" providerId="LiveId" clId="{FBCC24C2-CC2A-4106-A443-651EBAC66D99}" dt="2022-05-14T17:19:41.129" v="94" actId="21"/>
          <ac:picMkLst>
            <pc:docMk/>
            <pc:sldMk cId="1941567497" sldId="270"/>
            <ac:picMk id="49" creationId="{B12E7790-F92D-4BF7-A243-ECD017E4E0FE}"/>
          </ac:picMkLst>
        </pc:picChg>
      </pc:sldChg>
      <pc:sldChg chg="del">
        <pc:chgData name="Satyajeet More" userId="ae4860fe78237906" providerId="LiveId" clId="{FBCC24C2-CC2A-4106-A443-651EBAC66D99}" dt="2022-05-14T17:57:47.963" v="636" actId="2696"/>
        <pc:sldMkLst>
          <pc:docMk/>
          <pc:sldMk cId="1683355459" sldId="271"/>
        </pc:sldMkLst>
      </pc:sldChg>
      <pc:sldChg chg="del">
        <pc:chgData name="Satyajeet More" userId="ae4860fe78237906" providerId="LiveId" clId="{FBCC24C2-CC2A-4106-A443-651EBAC66D99}" dt="2022-05-14T17:46:45.111" v="176" actId="2696"/>
        <pc:sldMkLst>
          <pc:docMk/>
          <pc:sldMk cId="1290712759" sldId="272"/>
        </pc:sldMkLst>
      </pc:sldChg>
      <pc:sldChg chg="addSp delSp modSp new mod">
        <pc:chgData name="Satyajeet More" userId="ae4860fe78237906" providerId="LiveId" clId="{FBCC24C2-CC2A-4106-A443-651EBAC66D99}" dt="2022-05-14T17:50:23.938" v="222" actId="732"/>
        <pc:sldMkLst>
          <pc:docMk/>
          <pc:sldMk cId="1458795137" sldId="275"/>
        </pc:sldMkLst>
        <pc:spChg chg="mod">
          <ac:chgData name="Satyajeet More" userId="ae4860fe78237906" providerId="LiveId" clId="{FBCC24C2-CC2A-4106-A443-651EBAC66D99}" dt="2022-05-14T17:46:52.323" v="185" actId="20577"/>
          <ac:spMkLst>
            <pc:docMk/>
            <pc:sldMk cId="1458795137" sldId="275"/>
            <ac:spMk id="2" creationId="{C4BD86D1-B42A-D59F-E1AD-FD8763E159F5}"/>
          </ac:spMkLst>
        </pc:spChg>
        <pc:spChg chg="del mod">
          <ac:chgData name="Satyajeet More" userId="ae4860fe78237906" providerId="LiveId" clId="{FBCC24C2-CC2A-4106-A443-651EBAC66D99}" dt="2022-05-14T17:48:11.895" v="192" actId="21"/>
          <ac:spMkLst>
            <pc:docMk/>
            <pc:sldMk cId="1458795137" sldId="275"/>
            <ac:spMk id="4" creationId="{F70E98EC-8E3A-6766-772B-562E529FD59A}"/>
          </ac:spMkLst>
        </pc:spChg>
        <pc:picChg chg="add mod modCrop">
          <ac:chgData name="Satyajeet More" userId="ae4860fe78237906" providerId="LiveId" clId="{FBCC24C2-CC2A-4106-A443-651EBAC66D99}" dt="2022-05-14T17:50:23.938" v="222" actId="732"/>
          <ac:picMkLst>
            <pc:docMk/>
            <pc:sldMk cId="1458795137" sldId="275"/>
            <ac:picMk id="7" creationId="{34C74DBE-E021-F227-17A2-199AF0668D99}"/>
          </ac:picMkLst>
        </pc:picChg>
      </pc:sldChg>
      <pc:sldChg chg="addSp modSp new mod">
        <pc:chgData name="Satyajeet More" userId="ae4860fe78237906" providerId="LiveId" clId="{FBCC24C2-CC2A-4106-A443-651EBAC66D99}" dt="2022-05-14T17:50:14.595" v="221" actId="732"/>
        <pc:sldMkLst>
          <pc:docMk/>
          <pc:sldMk cId="3764214708" sldId="276"/>
        </pc:sldMkLst>
        <pc:spChg chg="mod">
          <ac:chgData name="Satyajeet More" userId="ae4860fe78237906" providerId="LiveId" clId="{FBCC24C2-CC2A-4106-A443-651EBAC66D99}" dt="2022-05-14T17:49:48.083" v="214" actId="20577"/>
          <ac:spMkLst>
            <pc:docMk/>
            <pc:sldMk cId="3764214708" sldId="276"/>
            <ac:spMk id="2" creationId="{0B9AA768-8D3C-B81E-C79E-E928A831DA59}"/>
          </ac:spMkLst>
        </pc:spChg>
        <pc:picChg chg="add mod modCrop">
          <ac:chgData name="Satyajeet More" userId="ae4860fe78237906" providerId="LiveId" clId="{FBCC24C2-CC2A-4106-A443-651EBAC66D99}" dt="2022-05-14T17:50:14.595" v="221" actId="732"/>
          <ac:picMkLst>
            <pc:docMk/>
            <pc:sldMk cId="3764214708" sldId="276"/>
            <ac:picMk id="5" creationId="{66105364-AE47-00B6-F319-F3601882046B}"/>
          </ac:picMkLst>
        </pc:picChg>
      </pc:sldChg>
      <pc:sldChg chg="addSp modSp new mod">
        <pc:chgData name="Satyajeet More" userId="ae4860fe78237906" providerId="LiveId" clId="{FBCC24C2-CC2A-4106-A443-651EBAC66D99}" dt="2022-05-14T17:51:00.226" v="243" actId="732"/>
        <pc:sldMkLst>
          <pc:docMk/>
          <pc:sldMk cId="3081582749" sldId="277"/>
        </pc:sldMkLst>
        <pc:spChg chg="mod">
          <ac:chgData name="Satyajeet More" userId="ae4860fe78237906" providerId="LiveId" clId="{FBCC24C2-CC2A-4106-A443-651EBAC66D99}" dt="2022-05-14T17:50:37.163" v="238" actId="20577"/>
          <ac:spMkLst>
            <pc:docMk/>
            <pc:sldMk cId="3081582749" sldId="277"/>
            <ac:spMk id="2" creationId="{36EDEF47-27CD-D418-560A-5F80F9E2B84C}"/>
          </ac:spMkLst>
        </pc:spChg>
        <pc:picChg chg="add mod modCrop">
          <ac:chgData name="Satyajeet More" userId="ae4860fe78237906" providerId="LiveId" clId="{FBCC24C2-CC2A-4106-A443-651EBAC66D99}" dt="2022-05-14T17:51:00.226" v="243" actId="732"/>
          <ac:picMkLst>
            <pc:docMk/>
            <pc:sldMk cId="3081582749" sldId="277"/>
            <ac:picMk id="5" creationId="{9D33CDDE-E72F-40E0-F568-ADD78BB96AC4}"/>
          </ac:picMkLst>
        </pc:picChg>
      </pc:sldChg>
      <pc:sldChg chg="addSp modSp new mod">
        <pc:chgData name="Satyajeet More" userId="ae4860fe78237906" providerId="LiveId" clId="{FBCC24C2-CC2A-4106-A443-651EBAC66D99}" dt="2022-05-14T17:52:25.442" v="303" actId="732"/>
        <pc:sldMkLst>
          <pc:docMk/>
          <pc:sldMk cId="1549877456" sldId="278"/>
        </pc:sldMkLst>
        <pc:spChg chg="mod">
          <ac:chgData name="Satyajeet More" userId="ae4860fe78237906" providerId="LiveId" clId="{FBCC24C2-CC2A-4106-A443-651EBAC66D99}" dt="2022-05-14T17:52:06.604" v="298" actId="20577"/>
          <ac:spMkLst>
            <pc:docMk/>
            <pc:sldMk cId="1549877456" sldId="278"/>
            <ac:spMk id="2" creationId="{00DD6922-1B0F-7531-7A9D-EE8CA4BCF07A}"/>
          </ac:spMkLst>
        </pc:spChg>
        <pc:picChg chg="add mod modCrop">
          <ac:chgData name="Satyajeet More" userId="ae4860fe78237906" providerId="LiveId" clId="{FBCC24C2-CC2A-4106-A443-651EBAC66D99}" dt="2022-05-14T17:52:25.442" v="303" actId="732"/>
          <ac:picMkLst>
            <pc:docMk/>
            <pc:sldMk cId="1549877456" sldId="278"/>
            <ac:picMk id="5" creationId="{8A2EFEB4-7BE8-2FB6-AF63-DCAEC57F4F1B}"/>
          </ac:picMkLst>
        </pc:picChg>
      </pc:sldChg>
      <pc:sldChg chg="addSp modSp new mod">
        <pc:chgData name="Satyajeet More" userId="ae4860fe78237906" providerId="LiveId" clId="{FBCC24C2-CC2A-4106-A443-651EBAC66D99}" dt="2022-05-14T17:52:59.994" v="322" actId="732"/>
        <pc:sldMkLst>
          <pc:docMk/>
          <pc:sldMk cId="2111256267" sldId="279"/>
        </pc:sldMkLst>
        <pc:spChg chg="mod">
          <ac:chgData name="Satyajeet More" userId="ae4860fe78237906" providerId="LiveId" clId="{FBCC24C2-CC2A-4106-A443-651EBAC66D99}" dt="2022-05-14T17:52:34.348" v="318" actId="20577"/>
          <ac:spMkLst>
            <pc:docMk/>
            <pc:sldMk cId="2111256267" sldId="279"/>
            <ac:spMk id="2" creationId="{0D35A3CF-B053-2696-56A8-0B36E9F8F478}"/>
          </ac:spMkLst>
        </pc:spChg>
        <pc:picChg chg="add mod modCrop">
          <ac:chgData name="Satyajeet More" userId="ae4860fe78237906" providerId="LiveId" clId="{FBCC24C2-CC2A-4106-A443-651EBAC66D99}" dt="2022-05-14T17:52:59.994" v="322" actId="732"/>
          <ac:picMkLst>
            <pc:docMk/>
            <pc:sldMk cId="2111256267" sldId="279"/>
            <ac:picMk id="5" creationId="{438780DA-904E-3380-B26F-20E947E50F1A}"/>
          </ac:picMkLst>
        </pc:picChg>
      </pc:sldChg>
      <pc:sldChg chg="new del">
        <pc:chgData name="Satyajeet More" userId="ae4860fe78237906" providerId="LiveId" clId="{FBCC24C2-CC2A-4106-A443-651EBAC66D99}" dt="2022-05-14T17:54:12.077" v="323" actId="2696"/>
        <pc:sldMkLst>
          <pc:docMk/>
          <pc:sldMk cId="4241121356" sldId="280"/>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EAF03AE-1CC2-475F-B909-50970E9699A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0B63C45E-73BA-4C86-A24F-A5006B4E7BA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37A4CE-17BB-4BB2-AC7B-97495293E2AC}" type="datetimeFigureOut">
              <a:rPr lang="en-US" smtClean="0"/>
              <a:t>5/15/2022</a:t>
            </a:fld>
            <a:endParaRPr lang="en-US" dirty="0"/>
          </a:p>
        </p:txBody>
      </p:sp>
      <p:sp>
        <p:nvSpPr>
          <p:cNvPr id="4" name="Footer Placeholder 3">
            <a:extLst>
              <a:ext uri="{FF2B5EF4-FFF2-40B4-BE49-F238E27FC236}">
                <a16:creationId xmlns:a16="http://schemas.microsoft.com/office/drawing/2014/main" id="{D71DB874-DF6A-4AFA-8055-4AD7EE4CE3A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7677078F-04CB-4625-B536-5BCAA2EC6CA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E0EF92D-82DD-4142-BCE8-036B91487D2E}" type="slidenum">
              <a:rPr lang="en-US" smtClean="0"/>
              <a:t>‹#›</a:t>
            </a:fld>
            <a:endParaRPr lang="en-US" dirty="0"/>
          </a:p>
        </p:txBody>
      </p:sp>
    </p:spTree>
    <p:extLst>
      <p:ext uri="{BB962C8B-B14F-4D97-AF65-F5344CB8AC3E}">
        <p14:creationId xmlns:p14="http://schemas.microsoft.com/office/powerpoint/2010/main" val="75707088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C86C8F5-2FDA-4718-81AA-24F4816BBD56}" type="datetimeFigureOut">
              <a:rPr lang="en-US" smtClean="0"/>
              <a:t>5/15/2022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58EC616-C518-4358-9496-6C33B2F5FA56}" type="slidenum">
              <a:rPr lang="en-US" smtClean="0"/>
              <a:t>‹#›</a:t>
            </a:fld>
            <a:endParaRPr lang="en-US" dirty="0"/>
          </a:p>
        </p:txBody>
      </p:sp>
    </p:spTree>
    <p:extLst>
      <p:ext uri="{BB962C8B-B14F-4D97-AF65-F5344CB8AC3E}">
        <p14:creationId xmlns:p14="http://schemas.microsoft.com/office/powerpoint/2010/main" val="17323220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44ACCFF-64A9-40AA-93F9-86E3CE016187}"/>
              </a:ext>
            </a:extLst>
          </p:cNvPr>
          <p:cNvSpPr>
            <a:spLocks noGrp="1"/>
          </p:cNvSpPr>
          <p:nvPr>
            <p:ph type="title" hasCustomPrompt="1"/>
          </p:nvPr>
        </p:nvSpPr>
        <p:spPr>
          <a:xfrm>
            <a:off x="651769" y="2683895"/>
            <a:ext cx="5278514" cy="2862225"/>
          </a:xfrm>
          <a:prstGeom prst="rect">
            <a:avLst/>
          </a:prstGeom>
        </p:spPr>
        <p:txBody>
          <a:bodyPr anchor="b"/>
          <a:lstStyle>
            <a:lvl1pPr>
              <a:lnSpc>
                <a:spcPct val="100000"/>
              </a:lnSpc>
              <a:defRPr sz="5000" cap="all" spc="200" baseline="0"/>
            </a:lvl1pPr>
          </a:lstStyle>
          <a:p>
            <a:r>
              <a:rPr lang="en-US" dirty="0"/>
              <a:t>Click to add title</a:t>
            </a:r>
          </a:p>
        </p:txBody>
      </p:sp>
      <p:sp>
        <p:nvSpPr>
          <p:cNvPr id="9" name="Text Placeholder 8">
            <a:extLst>
              <a:ext uri="{FF2B5EF4-FFF2-40B4-BE49-F238E27FC236}">
                <a16:creationId xmlns:a16="http://schemas.microsoft.com/office/drawing/2014/main" id="{AD785D0F-160C-4A31-93B3-F251B0730757}"/>
              </a:ext>
            </a:extLst>
          </p:cNvPr>
          <p:cNvSpPr>
            <a:spLocks noGrp="1"/>
          </p:cNvSpPr>
          <p:nvPr>
            <p:ph type="body" sz="quarter" idx="10" hasCustomPrompt="1"/>
          </p:nvPr>
        </p:nvSpPr>
        <p:spPr>
          <a:xfrm>
            <a:off x="685636" y="5568698"/>
            <a:ext cx="5278514" cy="618142"/>
          </a:xfrm>
          <a:prstGeom prst="rect">
            <a:avLst/>
          </a:prstGeom>
        </p:spPr>
        <p:txBody>
          <a:bodyPr anchor="t"/>
          <a:lstStyle>
            <a:lvl1pPr marL="0" indent="0">
              <a:buNone/>
              <a:defRPr sz="2000" b="0" i="0" spc="200" baseline="0">
                <a:solidFill>
                  <a:schemeClr val="accent4"/>
                </a:solidFill>
              </a:defRPr>
            </a:lvl1pPr>
          </a:lstStyle>
          <a:p>
            <a:pPr lvl="0"/>
            <a:r>
              <a:rPr lang="en-US" dirty="0"/>
              <a:t>Click to add name</a:t>
            </a:r>
          </a:p>
        </p:txBody>
      </p:sp>
      <p:sp>
        <p:nvSpPr>
          <p:cNvPr id="11" name="Picture Placeholder 10">
            <a:extLst>
              <a:ext uri="{FF2B5EF4-FFF2-40B4-BE49-F238E27FC236}">
                <a16:creationId xmlns:a16="http://schemas.microsoft.com/office/drawing/2014/main" id="{31CCC134-2698-41E9-A225-76300EF59E5D}"/>
              </a:ext>
            </a:extLst>
          </p:cNvPr>
          <p:cNvSpPr>
            <a:spLocks noGrp="1"/>
          </p:cNvSpPr>
          <p:nvPr>
            <p:ph type="pic" sz="quarter" idx="11" hasCustomPrompt="1"/>
          </p:nvPr>
        </p:nvSpPr>
        <p:spPr>
          <a:xfrm>
            <a:off x="8143875" y="947737"/>
            <a:ext cx="4048124" cy="4962525"/>
          </a:xfrm>
          <a:prstGeom prst="rect">
            <a:avLst/>
          </a:prstGeom>
        </p:spPr>
        <p:txBody>
          <a:bodyPr/>
          <a:lstStyle>
            <a:lvl1pPr marL="0" indent="0" algn="ctr">
              <a:buNone/>
              <a:defRPr spc="400" baseline="0"/>
            </a:lvl1pPr>
          </a:lstStyle>
          <a:p>
            <a:r>
              <a:rPr lang="en-US" dirty="0"/>
              <a:t>Click to add photo</a:t>
            </a:r>
          </a:p>
        </p:txBody>
      </p:sp>
    </p:spTree>
    <p:extLst>
      <p:ext uri="{BB962C8B-B14F-4D97-AF65-F5344CB8AC3E}">
        <p14:creationId xmlns:p14="http://schemas.microsoft.com/office/powerpoint/2010/main" val="21278060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roduct Launch">
    <p:bg>
      <p:bgPr>
        <a:solidFill>
          <a:schemeClr val="bg1">
            <a:alpha val="35000"/>
          </a:schemeClr>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8101351-79F8-4AD7-A22B-E7AFB1C69970}"/>
              </a:ext>
              <a:ext uri="{C183D7F6-B498-43B3-948B-1728B52AA6E4}">
                <adec:decorative xmlns:adec="http://schemas.microsoft.com/office/drawing/2017/decorative" val="1"/>
              </a:ext>
            </a:extLst>
          </p:cNvPr>
          <p:cNvSpPr/>
          <p:nvPr userDrawn="1"/>
        </p:nvSpPr>
        <p:spPr>
          <a:xfrm>
            <a:off x="0" y="4274260"/>
            <a:ext cx="12192000" cy="2583739"/>
          </a:xfrm>
          <a:prstGeom prst="rect">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id="{E09A49BC-8099-40DE-8210-5A1CBAA423D4}"/>
              </a:ext>
            </a:extLst>
          </p:cNvPr>
          <p:cNvSpPr>
            <a:spLocks noGrp="1"/>
          </p:cNvSpPr>
          <p:nvPr>
            <p:ph type="title" hasCustomPrompt="1"/>
          </p:nvPr>
        </p:nvSpPr>
        <p:spPr>
          <a:xfrm>
            <a:off x="838200" y="498928"/>
            <a:ext cx="10515600" cy="567872"/>
          </a:xfrm>
          <a:prstGeom prst="rect">
            <a:avLst/>
          </a:prstGeom>
        </p:spPr>
        <p:txBody>
          <a:bodyPr/>
          <a:lstStyle>
            <a:lvl1pPr algn="ctr">
              <a:defRPr sz="3200" cap="all" spc="200" baseline="0">
                <a:solidFill>
                  <a:schemeClr val="accent4"/>
                </a:solidFill>
              </a:defRPr>
            </a:lvl1pPr>
          </a:lstStyle>
          <a:p>
            <a:r>
              <a:rPr lang="en-US" dirty="0"/>
              <a:t>Click to add title</a:t>
            </a:r>
          </a:p>
        </p:txBody>
      </p:sp>
      <p:sp>
        <p:nvSpPr>
          <p:cNvPr id="13" name="Rectangle 12">
            <a:extLst>
              <a:ext uri="{FF2B5EF4-FFF2-40B4-BE49-F238E27FC236}">
                <a16:creationId xmlns:a16="http://schemas.microsoft.com/office/drawing/2014/main" id="{45B7BBE6-4278-4E33-9044-72A2E0C0E403}"/>
              </a:ext>
              <a:ext uri="{C183D7F6-B498-43B3-948B-1728B52AA6E4}">
                <adec:decorative xmlns:adec="http://schemas.microsoft.com/office/drawing/2017/decorative" val="1"/>
              </a:ext>
            </a:extLst>
          </p:cNvPr>
          <p:cNvSpPr/>
          <p:nvPr userDrawn="1"/>
        </p:nvSpPr>
        <p:spPr>
          <a:xfrm>
            <a:off x="608564" y="1585733"/>
            <a:ext cx="2065188" cy="3995918"/>
          </a:xfrm>
          <a:prstGeom prst="rect">
            <a:avLst/>
          </a:prstGeom>
          <a:solidFill>
            <a:srgbClr val="3E70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600E549E-0E7C-4599-B51C-97AA7E525CD2}"/>
              </a:ext>
              <a:ext uri="{C183D7F6-B498-43B3-948B-1728B52AA6E4}">
                <adec:decorative xmlns:adec="http://schemas.microsoft.com/office/drawing/2017/decorative" val="1"/>
              </a:ext>
            </a:extLst>
          </p:cNvPr>
          <p:cNvSpPr/>
          <p:nvPr userDrawn="1"/>
        </p:nvSpPr>
        <p:spPr>
          <a:xfrm>
            <a:off x="2832832" y="1585733"/>
            <a:ext cx="2065188" cy="3995918"/>
          </a:xfrm>
          <a:prstGeom prst="rect">
            <a:avLst/>
          </a:prstGeom>
          <a:solidFill>
            <a:srgbClr val="93A5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AF7C507F-AD4D-47B6-88C3-C1D0154FB7F2}"/>
              </a:ext>
              <a:ext uri="{C183D7F6-B498-43B3-948B-1728B52AA6E4}">
                <adec:decorative xmlns:adec="http://schemas.microsoft.com/office/drawing/2017/decorative" val="1"/>
              </a:ext>
            </a:extLst>
          </p:cNvPr>
          <p:cNvSpPr/>
          <p:nvPr userDrawn="1"/>
        </p:nvSpPr>
        <p:spPr>
          <a:xfrm>
            <a:off x="5063405" y="1585733"/>
            <a:ext cx="2065188" cy="3995918"/>
          </a:xfrm>
          <a:prstGeom prst="rect">
            <a:avLst/>
          </a:prstGeom>
          <a:solidFill>
            <a:srgbClr val="627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EA0266B1-BBD1-44C0-8D4C-4E651D320B77}"/>
              </a:ext>
              <a:ext uri="{C183D7F6-B498-43B3-948B-1728B52AA6E4}">
                <adec:decorative xmlns:adec="http://schemas.microsoft.com/office/drawing/2017/decorative" val="1"/>
              </a:ext>
            </a:extLst>
          </p:cNvPr>
          <p:cNvSpPr/>
          <p:nvPr userDrawn="1"/>
        </p:nvSpPr>
        <p:spPr>
          <a:xfrm>
            <a:off x="7293980" y="1585733"/>
            <a:ext cx="2065188" cy="3995918"/>
          </a:xfrm>
          <a:prstGeom prst="rect">
            <a:avLst/>
          </a:prstGeom>
          <a:solidFill>
            <a:srgbClr val="BDA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D71BB1CE-E3FA-4E7F-A54B-3FB675098A2A}"/>
              </a:ext>
              <a:ext uri="{C183D7F6-B498-43B3-948B-1728B52AA6E4}">
                <adec:decorative xmlns:adec="http://schemas.microsoft.com/office/drawing/2017/decorative" val="1"/>
              </a:ext>
            </a:extLst>
          </p:cNvPr>
          <p:cNvSpPr/>
          <p:nvPr userDrawn="1"/>
        </p:nvSpPr>
        <p:spPr>
          <a:xfrm>
            <a:off x="9511052" y="1585733"/>
            <a:ext cx="2065188" cy="3995918"/>
          </a:xfrm>
          <a:prstGeom prst="rect">
            <a:avLst/>
          </a:prstGeom>
          <a:solidFill>
            <a:srgbClr val="6851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 Placeholder 22">
            <a:extLst>
              <a:ext uri="{FF2B5EF4-FFF2-40B4-BE49-F238E27FC236}">
                <a16:creationId xmlns:a16="http://schemas.microsoft.com/office/drawing/2014/main" id="{15D11F63-A3DB-4EB1-9148-6E8C6678D14A}"/>
              </a:ext>
            </a:extLst>
          </p:cNvPr>
          <p:cNvSpPr>
            <a:spLocks noGrp="1"/>
          </p:cNvSpPr>
          <p:nvPr>
            <p:ph type="body" sz="quarter" idx="15" hasCustomPrompt="1"/>
          </p:nvPr>
        </p:nvSpPr>
        <p:spPr>
          <a:xfrm>
            <a:off x="727843" y="2434147"/>
            <a:ext cx="1826631" cy="776287"/>
          </a:xfrm>
          <a:prstGeom prst="rect">
            <a:avLst/>
          </a:prstGeom>
        </p:spPr>
        <p:txBody>
          <a:bodyPr anchor="b"/>
          <a:lstStyle>
            <a:lvl1pPr marL="0" indent="0">
              <a:buNone/>
              <a:defRPr sz="2000" cap="all" normalizeH="0" baseline="0">
                <a:solidFill>
                  <a:schemeClr val="bg1"/>
                </a:solidFill>
              </a:defRPr>
            </a:lvl1pPr>
          </a:lstStyle>
          <a:p>
            <a:pPr lvl="0"/>
            <a:r>
              <a:rPr lang="en-US" dirty="0"/>
              <a:t>Add text</a:t>
            </a:r>
          </a:p>
        </p:txBody>
      </p:sp>
      <p:sp>
        <p:nvSpPr>
          <p:cNvPr id="29" name="Text Placeholder 22">
            <a:extLst>
              <a:ext uri="{FF2B5EF4-FFF2-40B4-BE49-F238E27FC236}">
                <a16:creationId xmlns:a16="http://schemas.microsoft.com/office/drawing/2014/main" id="{96E63495-7407-4360-95F6-82D0C68813B0}"/>
              </a:ext>
            </a:extLst>
          </p:cNvPr>
          <p:cNvSpPr>
            <a:spLocks noGrp="1"/>
          </p:cNvSpPr>
          <p:nvPr>
            <p:ph type="body" sz="quarter" idx="20" hasCustomPrompt="1"/>
          </p:nvPr>
        </p:nvSpPr>
        <p:spPr>
          <a:xfrm>
            <a:off x="727843" y="3267049"/>
            <a:ext cx="1826631" cy="1527689"/>
          </a:xfrm>
          <a:prstGeom prst="rect">
            <a:avLst/>
          </a:prstGeom>
        </p:spPr>
        <p:txBody>
          <a:bodyPr/>
          <a:lstStyle>
            <a:lvl1pPr marL="0" indent="0">
              <a:lnSpc>
                <a:spcPct val="114000"/>
              </a:lnSpc>
              <a:spcBef>
                <a:spcPts val="0"/>
              </a:spcBef>
              <a:buNone/>
              <a:defRPr sz="1400" spc="50" baseline="0">
                <a:solidFill>
                  <a:schemeClr val="bg1"/>
                </a:solidFill>
              </a:defRPr>
            </a:lvl1pPr>
          </a:lstStyle>
          <a:p>
            <a:pPr lvl="0"/>
            <a:r>
              <a:rPr lang="en-US" dirty="0"/>
              <a:t>Add text</a:t>
            </a:r>
          </a:p>
        </p:txBody>
      </p:sp>
      <p:sp>
        <p:nvSpPr>
          <p:cNvPr id="32" name="Text Placeholder 22">
            <a:extLst>
              <a:ext uri="{FF2B5EF4-FFF2-40B4-BE49-F238E27FC236}">
                <a16:creationId xmlns:a16="http://schemas.microsoft.com/office/drawing/2014/main" id="{3A879552-0B9C-48EC-8D07-A24DB252D634}"/>
              </a:ext>
            </a:extLst>
          </p:cNvPr>
          <p:cNvSpPr>
            <a:spLocks noGrp="1"/>
          </p:cNvSpPr>
          <p:nvPr>
            <p:ph type="body" sz="quarter" idx="21" hasCustomPrompt="1"/>
          </p:nvPr>
        </p:nvSpPr>
        <p:spPr>
          <a:xfrm>
            <a:off x="2952111" y="2443870"/>
            <a:ext cx="1826631" cy="776287"/>
          </a:xfrm>
          <a:prstGeom prst="rect">
            <a:avLst/>
          </a:prstGeom>
        </p:spPr>
        <p:txBody>
          <a:bodyPr anchor="b"/>
          <a:lstStyle>
            <a:lvl1pPr marL="0" indent="0">
              <a:buNone/>
              <a:defRPr sz="2000" cap="all" baseline="0">
                <a:solidFill>
                  <a:schemeClr val="bg1"/>
                </a:solidFill>
              </a:defRPr>
            </a:lvl1pPr>
          </a:lstStyle>
          <a:p>
            <a:pPr lvl="0"/>
            <a:r>
              <a:rPr lang="en-US" dirty="0"/>
              <a:t>Add text</a:t>
            </a:r>
          </a:p>
        </p:txBody>
      </p:sp>
      <p:sp>
        <p:nvSpPr>
          <p:cNvPr id="33" name="Text Placeholder 22">
            <a:extLst>
              <a:ext uri="{FF2B5EF4-FFF2-40B4-BE49-F238E27FC236}">
                <a16:creationId xmlns:a16="http://schemas.microsoft.com/office/drawing/2014/main" id="{8337BD60-5C54-4FEC-A9D6-5C29EB94799F}"/>
              </a:ext>
            </a:extLst>
          </p:cNvPr>
          <p:cNvSpPr>
            <a:spLocks noGrp="1"/>
          </p:cNvSpPr>
          <p:nvPr>
            <p:ph type="body" sz="quarter" idx="22" hasCustomPrompt="1"/>
          </p:nvPr>
        </p:nvSpPr>
        <p:spPr>
          <a:xfrm>
            <a:off x="2952111" y="3276772"/>
            <a:ext cx="1826631" cy="1527689"/>
          </a:xfrm>
          <a:prstGeom prst="rect">
            <a:avLst/>
          </a:prstGeom>
        </p:spPr>
        <p:txBody>
          <a:bodyPr/>
          <a:lstStyle>
            <a:lvl1pPr marL="0" indent="0">
              <a:lnSpc>
                <a:spcPct val="114000"/>
              </a:lnSpc>
              <a:spcBef>
                <a:spcPts val="0"/>
              </a:spcBef>
              <a:buNone/>
              <a:defRPr sz="1400" spc="50" baseline="0">
                <a:solidFill>
                  <a:schemeClr val="bg1"/>
                </a:solidFill>
              </a:defRPr>
            </a:lvl1pPr>
          </a:lstStyle>
          <a:p>
            <a:pPr lvl="0"/>
            <a:r>
              <a:rPr lang="en-US" dirty="0"/>
              <a:t>Add text</a:t>
            </a:r>
          </a:p>
        </p:txBody>
      </p:sp>
      <p:sp>
        <p:nvSpPr>
          <p:cNvPr id="34" name="Text Placeholder 22">
            <a:extLst>
              <a:ext uri="{FF2B5EF4-FFF2-40B4-BE49-F238E27FC236}">
                <a16:creationId xmlns:a16="http://schemas.microsoft.com/office/drawing/2014/main" id="{25F7073D-87C3-473A-9A04-748C3F682652}"/>
              </a:ext>
            </a:extLst>
          </p:cNvPr>
          <p:cNvSpPr>
            <a:spLocks noGrp="1"/>
          </p:cNvSpPr>
          <p:nvPr>
            <p:ph type="body" sz="quarter" idx="23" hasCustomPrompt="1"/>
          </p:nvPr>
        </p:nvSpPr>
        <p:spPr>
          <a:xfrm>
            <a:off x="5182684" y="2434147"/>
            <a:ext cx="1826631" cy="776287"/>
          </a:xfrm>
          <a:prstGeom prst="rect">
            <a:avLst/>
          </a:prstGeom>
        </p:spPr>
        <p:txBody>
          <a:bodyPr anchor="b"/>
          <a:lstStyle>
            <a:lvl1pPr marL="0" indent="0">
              <a:buNone/>
              <a:defRPr sz="2000" cap="all" baseline="0">
                <a:solidFill>
                  <a:schemeClr val="bg1"/>
                </a:solidFill>
              </a:defRPr>
            </a:lvl1pPr>
          </a:lstStyle>
          <a:p>
            <a:pPr lvl="0"/>
            <a:r>
              <a:rPr lang="en-US" dirty="0"/>
              <a:t>Add text</a:t>
            </a:r>
          </a:p>
        </p:txBody>
      </p:sp>
      <p:sp>
        <p:nvSpPr>
          <p:cNvPr id="35" name="Text Placeholder 22">
            <a:extLst>
              <a:ext uri="{FF2B5EF4-FFF2-40B4-BE49-F238E27FC236}">
                <a16:creationId xmlns:a16="http://schemas.microsoft.com/office/drawing/2014/main" id="{5CB2BF3B-6E9D-4A28-A938-C9CC9E496484}"/>
              </a:ext>
            </a:extLst>
          </p:cNvPr>
          <p:cNvSpPr>
            <a:spLocks noGrp="1"/>
          </p:cNvSpPr>
          <p:nvPr>
            <p:ph type="body" sz="quarter" idx="24" hasCustomPrompt="1"/>
          </p:nvPr>
        </p:nvSpPr>
        <p:spPr>
          <a:xfrm>
            <a:off x="5182684" y="3267049"/>
            <a:ext cx="1826631" cy="1527689"/>
          </a:xfrm>
          <a:prstGeom prst="rect">
            <a:avLst/>
          </a:prstGeom>
        </p:spPr>
        <p:txBody>
          <a:bodyPr/>
          <a:lstStyle>
            <a:lvl1pPr marL="0" indent="0">
              <a:lnSpc>
                <a:spcPct val="114000"/>
              </a:lnSpc>
              <a:spcBef>
                <a:spcPts val="0"/>
              </a:spcBef>
              <a:buNone/>
              <a:defRPr sz="1400" spc="50" baseline="0">
                <a:solidFill>
                  <a:schemeClr val="bg1"/>
                </a:solidFill>
              </a:defRPr>
            </a:lvl1pPr>
          </a:lstStyle>
          <a:p>
            <a:pPr lvl="0"/>
            <a:r>
              <a:rPr lang="en-US" dirty="0"/>
              <a:t>Add text</a:t>
            </a:r>
          </a:p>
        </p:txBody>
      </p:sp>
      <p:sp>
        <p:nvSpPr>
          <p:cNvPr id="36" name="Text Placeholder 22">
            <a:extLst>
              <a:ext uri="{FF2B5EF4-FFF2-40B4-BE49-F238E27FC236}">
                <a16:creationId xmlns:a16="http://schemas.microsoft.com/office/drawing/2014/main" id="{94E179CD-2F9C-44FA-813E-253ACC4A978E}"/>
              </a:ext>
            </a:extLst>
          </p:cNvPr>
          <p:cNvSpPr>
            <a:spLocks noGrp="1"/>
          </p:cNvSpPr>
          <p:nvPr>
            <p:ph type="body" sz="quarter" idx="25" hasCustomPrompt="1"/>
          </p:nvPr>
        </p:nvSpPr>
        <p:spPr>
          <a:xfrm>
            <a:off x="7413259" y="2443870"/>
            <a:ext cx="1826631" cy="776287"/>
          </a:xfrm>
          <a:prstGeom prst="rect">
            <a:avLst/>
          </a:prstGeom>
        </p:spPr>
        <p:txBody>
          <a:bodyPr anchor="b"/>
          <a:lstStyle>
            <a:lvl1pPr marL="0" indent="0">
              <a:buNone/>
              <a:defRPr sz="2000" cap="all" baseline="0">
                <a:solidFill>
                  <a:schemeClr val="bg1"/>
                </a:solidFill>
              </a:defRPr>
            </a:lvl1pPr>
          </a:lstStyle>
          <a:p>
            <a:pPr lvl="0"/>
            <a:r>
              <a:rPr lang="en-US" dirty="0"/>
              <a:t>Add text</a:t>
            </a:r>
          </a:p>
        </p:txBody>
      </p:sp>
      <p:sp>
        <p:nvSpPr>
          <p:cNvPr id="37" name="Text Placeholder 22">
            <a:extLst>
              <a:ext uri="{FF2B5EF4-FFF2-40B4-BE49-F238E27FC236}">
                <a16:creationId xmlns:a16="http://schemas.microsoft.com/office/drawing/2014/main" id="{34D58360-D7DD-4F33-A29E-5F4835C2DC57}"/>
              </a:ext>
            </a:extLst>
          </p:cNvPr>
          <p:cNvSpPr>
            <a:spLocks noGrp="1"/>
          </p:cNvSpPr>
          <p:nvPr>
            <p:ph type="body" sz="quarter" idx="26" hasCustomPrompt="1"/>
          </p:nvPr>
        </p:nvSpPr>
        <p:spPr>
          <a:xfrm>
            <a:off x="7413259" y="3276772"/>
            <a:ext cx="1826631" cy="1527689"/>
          </a:xfrm>
          <a:prstGeom prst="rect">
            <a:avLst/>
          </a:prstGeom>
        </p:spPr>
        <p:txBody>
          <a:bodyPr/>
          <a:lstStyle>
            <a:lvl1pPr marL="0" indent="0">
              <a:lnSpc>
                <a:spcPct val="114000"/>
              </a:lnSpc>
              <a:spcBef>
                <a:spcPts val="0"/>
              </a:spcBef>
              <a:buNone/>
              <a:defRPr sz="1400" spc="50" baseline="0">
                <a:solidFill>
                  <a:schemeClr val="bg1"/>
                </a:solidFill>
              </a:defRPr>
            </a:lvl1pPr>
          </a:lstStyle>
          <a:p>
            <a:pPr lvl="0"/>
            <a:r>
              <a:rPr lang="en-US" dirty="0"/>
              <a:t>Add text</a:t>
            </a:r>
          </a:p>
        </p:txBody>
      </p:sp>
      <p:sp>
        <p:nvSpPr>
          <p:cNvPr id="38" name="Text Placeholder 22">
            <a:extLst>
              <a:ext uri="{FF2B5EF4-FFF2-40B4-BE49-F238E27FC236}">
                <a16:creationId xmlns:a16="http://schemas.microsoft.com/office/drawing/2014/main" id="{AA5A81E7-83B9-4A30-9A57-98FFF2716065}"/>
              </a:ext>
            </a:extLst>
          </p:cNvPr>
          <p:cNvSpPr>
            <a:spLocks noGrp="1"/>
          </p:cNvSpPr>
          <p:nvPr>
            <p:ph type="body" sz="quarter" idx="27" hasCustomPrompt="1"/>
          </p:nvPr>
        </p:nvSpPr>
        <p:spPr>
          <a:xfrm>
            <a:off x="9630331" y="2434147"/>
            <a:ext cx="1826631" cy="776287"/>
          </a:xfrm>
          <a:prstGeom prst="rect">
            <a:avLst/>
          </a:prstGeom>
        </p:spPr>
        <p:txBody>
          <a:bodyPr anchor="b"/>
          <a:lstStyle>
            <a:lvl1pPr marL="0" indent="0">
              <a:buNone/>
              <a:defRPr sz="2000" cap="all" baseline="0">
                <a:solidFill>
                  <a:schemeClr val="bg1"/>
                </a:solidFill>
              </a:defRPr>
            </a:lvl1pPr>
          </a:lstStyle>
          <a:p>
            <a:pPr lvl="0"/>
            <a:r>
              <a:rPr lang="en-US" dirty="0"/>
              <a:t>Add text</a:t>
            </a:r>
          </a:p>
        </p:txBody>
      </p:sp>
      <p:sp>
        <p:nvSpPr>
          <p:cNvPr id="39" name="Text Placeholder 22">
            <a:extLst>
              <a:ext uri="{FF2B5EF4-FFF2-40B4-BE49-F238E27FC236}">
                <a16:creationId xmlns:a16="http://schemas.microsoft.com/office/drawing/2014/main" id="{C45C6D3E-88B9-42D5-9A94-6D2B9CA3CDD0}"/>
              </a:ext>
            </a:extLst>
          </p:cNvPr>
          <p:cNvSpPr>
            <a:spLocks noGrp="1"/>
          </p:cNvSpPr>
          <p:nvPr>
            <p:ph type="body" sz="quarter" idx="28" hasCustomPrompt="1"/>
          </p:nvPr>
        </p:nvSpPr>
        <p:spPr>
          <a:xfrm>
            <a:off x="9630331" y="3267049"/>
            <a:ext cx="1826631" cy="1527689"/>
          </a:xfrm>
          <a:prstGeom prst="rect">
            <a:avLst/>
          </a:prstGeom>
        </p:spPr>
        <p:txBody>
          <a:bodyPr/>
          <a:lstStyle>
            <a:lvl1pPr marL="0" indent="0">
              <a:lnSpc>
                <a:spcPct val="114000"/>
              </a:lnSpc>
              <a:spcBef>
                <a:spcPts val="0"/>
              </a:spcBef>
              <a:buNone/>
              <a:defRPr sz="1400" spc="50" baseline="0">
                <a:solidFill>
                  <a:schemeClr val="bg1"/>
                </a:solidFill>
              </a:defRPr>
            </a:lvl1pPr>
          </a:lstStyle>
          <a:p>
            <a:pPr lvl="0"/>
            <a:r>
              <a:rPr lang="en-US" dirty="0"/>
              <a:t>Add text</a:t>
            </a:r>
          </a:p>
        </p:txBody>
      </p:sp>
      <p:sp>
        <p:nvSpPr>
          <p:cNvPr id="5" name="Date Placeholder 4">
            <a:extLst>
              <a:ext uri="{FF2B5EF4-FFF2-40B4-BE49-F238E27FC236}">
                <a16:creationId xmlns:a16="http://schemas.microsoft.com/office/drawing/2014/main" id="{9843D60E-3024-42AA-9CF9-A44192AE74E9}"/>
              </a:ext>
            </a:extLst>
          </p:cNvPr>
          <p:cNvSpPr>
            <a:spLocks noGrp="1"/>
          </p:cNvSpPr>
          <p:nvPr>
            <p:ph type="dt" sz="half" idx="10"/>
          </p:nvPr>
        </p:nvSpPr>
        <p:spPr/>
        <p:txBody>
          <a:bodyPr/>
          <a:lstStyle/>
          <a:p>
            <a:r>
              <a:rPr lang="en-US"/>
              <a:t>20XX</a:t>
            </a:r>
            <a:endParaRPr lang="en-US" dirty="0"/>
          </a:p>
        </p:txBody>
      </p:sp>
      <p:sp>
        <p:nvSpPr>
          <p:cNvPr id="6" name="Footer Placeholder 5">
            <a:extLst>
              <a:ext uri="{FF2B5EF4-FFF2-40B4-BE49-F238E27FC236}">
                <a16:creationId xmlns:a16="http://schemas.microsoft.com/office/drawing/2014/main" id="{D182FBC6-68D1-4570-A549-C4A925FB8546}"/>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C4E1DC1F-6117-4AB4-9BF1-878D4F8200D2}"/>
              </a:ext>
            </a:extLst>
          </p:cNvPr>
          <p:cNvSpPr>
            <a:spLocks noGrp="1"/>
          </p:cNvSpPr>
          <p:nvPr>
            <p:ph type="sldNum" sz="quarter" idx="12"/>
          </p:nvPr>
        </p:nvSpPr>
        <p:spPr/>
        <p:txBody>
          <a:bodyPr/>
          <a:lstStyle/>
          <a:p>
            <a:fld id="{F91729D4-A164-47A3-830D-E792BCE699E4}" type="slidenum">
              <a:rPr lang="en-US" smtClean="0"/>
              <a:t>‹#›</a:t>
            </a:fld>
            <a:endParaRPr lang="en-US" dirty="0"/>
          </a:p>
        </p:txBody>
      </p:sp>
    </p:spTree>
    <p:extLst>
      <p:ext uri="{BB962C8B-B14F-4D97-AF65-F5344CB8AC3E}">
        <p14:creationId xmlns:p14="http://schemas.microsoft.com/office/powerpoint/2010/main" val="13745377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cxnSp>
        <p:nvCxnSpPr>
          <p:cNvPr id="38" name="Straight Connector 37">
            <a:extLst>
              <a:ext uri="{FF2B5EF4-FFF2-40B4-BE49-F238E27FC236}">
                <a16:creationId xmlns:a16="http://schemas.microsoft.com/office/drawing/2014/main" id="{78B9A4D3-8D91-4865-B422-5F60885A730F}"/>
              </a:ext>
              <a:ext uri="{C183D7F6-B498-43B3-948B-1728B52AA6E4}">
                <adec:decorative xmlns:adec="http://schemas.microsoft.com/office/drawing/2017/decorative" val="1"/>
              </a:ext>
            </a:extLst>
          </p:cNvPr>
          <p:cNvCxnSpPr>
            <a:cxnSpLocks/>
          </p:cNvCxnSpPr>
          <p:nvPr userDrawn="1"/>
        </p:nvCxnSpPr>
        <p:spPr>
          <a:xfrm flipH="1">
            <a:off x="1592874" y="3684898"/>
            <a:ext cx="9006253" cy="0"/>
          </a:xfrm>
          <a:prstGeom prst="line">
            <a:avLst/>
          </a:prstGeom>
          <a:ln>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90ECDAF5-DEB9-4A0C-9165-6ED23184A320}"/>
              </a:ext>
            </a:extLst>
          </p:cNvPr>
          <p:cNvSpPr>
            <a:spLocks noGrp="1"/>
          </p:cNvSpPr>
          <p:nvPr>
            <p:ph type="title" hasCustomPrompt="1"/>
          </p:nvPr>
        </p:nvSpPr>
        <p:spPr>
          <a:xfrm>
            <a:off x="838200" y="498928"/>
            <a:ext cx="10515600" cy="565435"/>
          </a:xfrm>
          <a:prstGeom prst="rect">
            <a:avLst/>
          </a:prstGeom>
        </p:spPr>
        <p:txBody>
          <a:bodyPr/>
          <a:lstStyle>
            <a:lvl1pPr algn="ctr">
              <a:defRPr sz="3200" cap="all" spc="200" baseline="0">
                <a:solidFill>
                  <a:schemeClr val="accent4"/>
                </a:solidFill>
              </a:defRPr>
            </a:lvl1pPr>
          </a:lstStyle>
          <a:p>
            <a:r>
              <a:rPr lang="en-US" dirty="0"/>
              <a:t>Click to add title</a:t>
            </a:r>
          </a:p>
        </p:txBody>
      </p:sp>
      <p:sp>
        <p:nvSpPr>
          <p:cNvPr id="8" name="Rectangle 7">
            <a:extLst>
              <a:ext uri="{FF2B5EF4-FFF2-40B4-BE49-F238E27FC236}">
                <a16:creationId xmlns:a16="http://schemas.microsoft.com/office/drawing/2014/main" id="{65FEA1AD-EC70-422F-BADD-FCA14BF9D43F}"/>
              </a:ext>
              <a:ext uri="{C183D7F6-B498-43B3-948B-1728B52AA6E4}">
                <adec:decorative xmlns:adec="http://schemas.microsoft.com/office/drawing/2017/decorative" val="1"/>
              </a:ext>
            </a:extLst>
          </p:cNvPr>
          <p:cNvSpPr/>
          <p:nvPr userDrawn="1"/>
        </p:nvSpPr>
        <p:spPr>
          <a:xfrm>
            <a:off x="1428750" y="3520775"/>
            <a:ext cx="328246" cy="32824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1C84996E-63EA-4C88-816A-3AE158BB57E0}"/>
              </a:ext>
              <a:ext uri="{C183D7F6-B498-43B3-948B-1728B52AA6E4}">
                <adec:decorative xmlns:adec="http://schemas.microsoft.com/office/drawing/2017/decorative" val="1"/>
              </a:ext>
            </a:extLst>
          </p:cNvPr>
          <p:cNvSpPr/>
          <p:nvPr userDrawn="1"/>
        </p:nvSpPr>
        <p:spPr>
          <a:xfrm>
            <a:off x="3680314" y="3520775"/>
            <a:ext cx="328246" cy="32824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ECA09893-F9A1-4FA2-A462-C1C443EC323F}"/>
              </a:ext>
              <a:ext uri="{C183D7F6-B498-43B3-948B-1728B52AA6E4}">
                <adec:decorative xmlns:adec="http://schemas.microsoft.com/office/drawing/2017/decorative" val="1"/>
              </a:ext>
            </a:extLst>
          </p:cNvPr>
          <p:cNvSpPr/>
          <p:nvPr userDrawn="1"/>
        </p:nvSpPr>
        <p:spPr>
          <a:xfrm>
            <a:off x="5931878" y="3520775"/>
            <a:ext cx="328246" cy="328246"/>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829FBC17-744B-4367-90B4-20C9CDBD18E4}"/>
              </a:ext>
              <a:ext uri="{C183D7F6-B498-43B3-948B-1728B52AA6E4}">
                <adec:decorative xmlns:adec="http://schemas.microsoft.com/office/drawing/2017/decorative" val="1"/>
              </a:ext>
            </a:extLst>
          </p:cNvPr>
          <p:cNvSpPr/>
          <p:nvPr userDrawn="1"/>
        </p:nvSpPr>
        <p:spPr>
          <a:xfrm>
            <a:off x="8183442" y="3520775"/>
            <a:ext cx="328246" cy="328246"/>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79FD6CCE-53EA-424C-A29B-35A77F78203D}"/>
              </a:ext>
              <a:ext uri="{C183D7F6-B498-43B3-948B-1728B52AA6E4}">
                <adec:decorative xmlns:adec="http://schemas.microsoft.com/office/drawing/2017/decorative" val="1"/>
              </a:ext>
            </a:extLst>
          </p:cNvPr>
          <p:cNvSpPr/>
          <p:nvPr userDrawn="1"/>
        </p:nvSpPr>
        <p:spPr>
          <a:xfrm>
            <a:off x="10435004" y="3520775"/>
            <a:ext cx="328246" cy="328246"/>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8" name="Straight Connector 17">
            <a:extLst>
              <a:ext uri="{FF2B5EF4-FFF2-40B4-BE49-F238E27FC236}">
                <a16:creationId xmlns:a16="http://schemas.microsoft.com/office/drawing/2014/main" id="{A1ADC218-9303-4431-8BD2-4D5F9C19A2D3}"/>
              </a:ext>
              <a:ext uri="{C183D7F6-B498-43B3-948B-1728B52AA6E4}">
                <adec:decorative xmlns:adec="http://schemas.microsoft.com/office/drawing/2017/decorative" val="1"/>
              </a:ext>
            </a:extLst>
          </p:cNvPr>
          <p:cNvCxnSpPr>
            <a:cxnSpLocks/>
          </p:cNvCxnSpPr>
          <p:nvPr userDrawn="1"/>
        </p:nvCxnSpPr>
        <p:spPr>
          <a:xfrm>
            <a:off x="1592873" y="2964383"/>
            <a:ext cx="0" cy="415716"/>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4F724929-97F8-4988-BD69-D86CAA6950D1}"/>
              </a:ext>
              <a:ext uri="{C183D7F6-B498-43B3-948B-1728B52AA6E4}">
                <adec:decorative xmlns:adec="http://schemas.microsoft.com/office/drawing/2017/decorative" val="1"/>
              </a:ext>
            </a:extLst>
          </p:cNvPr>
          <p:cNvCxnSpPr>
            <a:cxnSpLocks/>
          </p:cNvCxnSpPr>
          <p:nvPr userDrawn="1"/>
        </p:nvCxnSpPr>
        <p:spPr>
          <a:xfrm>
            <a:off x="6096001" y="2964383"/>
            <a:ext cx="0" cy="415716"/>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80FEF08-1FB7-46B4-AB6B-D672A96A71F8}"/>
              </a:ext>
              <a:ext uri="{C183D7F6-B498-43B3-948B-1728B52AA6E4}">
                <adec:decorative xmlns:adec="http://schemas.microsoft.com/office/drawing/2017/decorative" val="1"/>
              </a:ext>
            </a:extLst>
          </p:cNvPr>
          <p:cNvCxnSpPr>
            <a:cxnSpLocks/>
          </p:cNvCxnSpPr>
          <p:nvPr userDrawn="1"/>
        </p:nvCxnSpPr>
        <p:spPr>
          <a:xfrm>
            <a:off x="10599127" y="2964383"/>
            <a:ext cx="0" cy="415716"/>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7" name="Text Placeholder 22">
            <a:extLst>
              <a:ext uri="{FF2B5EF4-FFF2-40B4-BE49-F238E27FC236}">
                <a16:creationId xmlns:a16="http://schemas.microsoft.com/office/drawing/2014/main" id="{8BA510CE-108D-434A-9BE7-BE6712175231}"/>
              </a:ext>
            </a:extLst>
          </p:cNvPr>
          <p:cNvSpPr>
            <a:spLocks noGrp="1"/>
          </p:cNvSpPr>
          <p:nvPr>
            <p:ph type="body" sz="quarter" idx="15" hasCustomPrompt="1"/>
          </p:nvPr>
        </p:nvSpPr>
        <p:spPr>
          <a:xfrm>
            <a:off x="465172" y="1627860"/>
            <a:ext cx="2251564" cy="498496"/>
          </a:xfrm>
          <a:prstGeom prst="rect">
            <a:avLst/>
          </a:prstGeom>
        </p:spPr>
        <p:txBody>
          <a:bodyPr anchor="b"/>
          <a:lstStyle>
            <a:lvl1pPr marL="0" indent="0" algn="ctr">
              <a:buNone/>
              <a:defRPr sz="1800" cap="all" baseline="0">
                <a:solidFill>
                  <a:schemeClr val="tx2"/>
                </a:solidFill>
                <a:latin typeface="Segoe UI" panose="020B0502040204020203" pitchFamily="34" charset="0"/>
              </a:defRPr>
            </a:lvl1pPr>
          </a:lstStyle>
          <a:p>
            <a:pPr lvl="0"/>
            <a:r>
              <a:rPr lang="en-US" dirty="0"/>
              <a:t>Add text</a:t>
            </a:r>
          </a:p>
        </p:txBody>
      </p:sp>
      <p:sp>
        <p:nvSpPr>
          <p:cNvPr id="28" name="Text Placeholder 22">
            <a:extLst>
              <a:ext uri="{FF2B5EF4-FFF2-40B4-BE49-F238E27FC236}">
                <a16:creationId xmlns:a16="http://schemas.microsoft.com/office/drawing/2014/main" id="{00414708-82D0-44BF-8CBD-2D165A385617}"/>
              </a:ext>
            </a:extLst>
          </p:cNvPr>
          <p:cNvSpPr>
            <a:spLocks noGrp="1"/>
          </p:cNvSpPr>
          <p:nvPr>
            <p:ph type="body" sz="quarter" idx="20" hasCustomPrompt="1"/>
          </p:nvPr>
        </p:nvSpPr>
        <p:spPr>
          <a:xfrm>
            <a:off x="465172" y="2135346"/>
            <a:ext cx="2251564" cy="812407"/>
          </a:xfrm>
          <a:prstGeom prst="rect">
            <a:avLst/>
          </a:prstGeom>
        </p:spPr>
        <p:txBody>
          <a:bodyPr anchor="t"/>
          <a:lstStyle>
            <a:lvl1pPr marL="0" indent="0" algn="ctr">
              <a:lnSpc>
                <a:spcPct val="114000"/>
              </a:lnSpc>
              <a:spcBef>
                <a:spcPts val="0"/>
              </a:spcBef>
              <a:buNone/>
              <a:defRPr sz="1400" spc="50" baseline="0">
                <a:solidFill>
                  <a:schemeClr val="tx2"/>
                </a:solidFill>
              </a:defRPr>
            </a:lvl1pPr>
          </a:lstStyle>
          <a:p>
            <a:pPr lvl="0"/>
            <a:r>
              <a:rPr lang="en-US" dirty="0"/>
              <a:t>Add text</a:t>
            </a:r>
          </a:p>
        </p:txBody>
      </p:sp>
      <p:sp>
        <p:nvSpPr>
          <p:cNvPr id="29" name="Text Placeholder 22">
            <a:extLst>
              <a:ext uri="{FF2B5EF4-FFF2-40B4-BE49-F238E27FC236}">
                <a16:creationId xmlns:a16="http://schemas.microsoft.com/office/drawing/2014/main" id="{272F07D4-1C66-4FA2-8361-FC6267F17717}"/>
              </a:ext>
            </a:extLst>
          </p:cNvPr>
          <p:cNvSpPr>
            <a:spLocks noGrp="1"/>
          </p:cNvSpPr>
          <p:nvPr>
            <p:ph type="body" sz="quarter" idx="21" hasCustomPrompt="1"/>
          </p:nvPr>
        </p:nvSpPr>
        <p:spPr>
          <a:xfrm>
            <a:off x="4970216" y="1637385"/>
            <a:ext cx="2251564" cy="498496"/>
          </a:xfrm>
          <a:prstGeom prst="rect">
            <a:avLst/>
          </a:prstGeom>
        </p:spPr>
        <p:txBody>
          <a:bodyPr anchor="b"/>
          <a:lstStyle>
            <a:lvl1pPr marL="0" indent="0" algn="ctr">
              <a:buNone/>
              <a:defRPr sz="1800" cap="all" baseline="0">
                <a:solidFill>
                  <a:schemeClr val="accent5">
                    <a:lumMod val="75000"/>
                  </a:schemeClr>
                </a:solidFill>
                <a:latin typeface="Segoe UI" panose="020B0502040204020203" pitchFamily="34" charset="0"/>
              </a:defRPr>
            </a:lvl1pPr>
          </a:lstStyle>
          <a:p>
            <a:pPr lvl="0"/>
            <a:r>
              <a:rPr lang="en-US" dirty="0"/>
              <a:t>Add text</a:t>
            </a:r>
          </a:p>
        </p:txBody>
      </p:sp>
      <p:sp>
        <p:nvSpPr>
          <p:cNvPr id="30" name="Text Placeholder 22">
            <a:extLst>
              <a:ext uri="{FF2B5EF4-FFF2-40B4-BE49-F238E27FC236}">
                <a16:creationId xmlns:a16="http://schemas.microsoft.com/office/drawing/2014/main" id="{432C0CF3-19F3-4C10-9EEC-BA5E5F3FD22F}"/>
              </a:ext>
            </a:extLst>
          </p:cNvPr>
          <p:cNvSpPr>
            <a:spLocks noGrp="1"/>
          </p:cNvSpPr>
          <p:nvPr>
            <p:ph type="body" sz="quarter" idx="22" hasCustomPrompt="1"/>
          </p:nvPr>
        </p:nvSpPr>
        <p:spPr>
          <a:xfrm>
            <a:off x="4970216" y="2144871"/>
            <a:ext cx="2251564" cy="812407"/>
          </a:xfrm>
          <a:prstGeom prst="rect">
            <a:avLst/>
          </a:prstGeom>
        </p:spPr>
        <p:txBody>
          <a:bodyPr anchor="t"/>
          <a:lstStyle>
            <a:lvl1pPr marL="0" indent="0" algn="ctr">
              <a:lnSpc>
                <a:spcPct val="114000"/>
              </a:lnSpc>
              <a:spcBef>
                <a:spcPts val="0"/>
              </a:spcBef>
              <a:buNone/>
              <a:defRPr sz="1400" spc="50" baseline="0">
                <a:solidFill>
                  <a:schemeClr val="accent5">
                    <a:lumMod val="75000"/>
                  </a:schemeClr>
                </a:solidFill>
              </a:defRPr>
            </a:lvl1pPr>
          </a:lstStyle>
          <a:p>
            <a:pPr lvl="0"/>
            <a:r>
              <a:rPr lang="en-US" dirty="0"/>
              <a:t>Add text</a:t>
            </a:r>
          </a:p>
        </p:txBody>
      </p:sp>
      <p:sp>
        <p:nvSpPr>
          <p:cNvPr id="31" name="Text Placeholder 22">
            <a:extLst>
              <a:ext uri="{FF2B5EF4-FFF2-40B4-BE49-F238E27FC236}">
                <a16:creationId xmlns:a16="http://schemas.microsoft.com/office/drawing/2014/main" id="{4A3A0AFC-7EB9-4059-8C59-C42379BA923E}"/>
              </a:ext>
            </a:extLst>
          </p:cNvPr>
          <p:cNvSpPr>
            <a:spLocks noGrp="1"/>
          </p:cNvSpPr>
          <p:nvPr>
            <p:ph type="body" sz="quarter" idx="23" hasCustomPrompt="1"/>
          </p:nvPr>
        </p:nvSpPr>
        <p:spPr>
          <a:xfrm>
            <a:off x="9473340" y="1637385"/>
            <a:ext cx="2251564" cy="498496"/>
          </a:xfrm>
          <a:prstGeom prst="rect">
            <a:avLst/>
          </a:prstGeom>
        </p:spPr>
        <p:txBody>
          <a:bodyPr anchor="b"/>
          <a:lstStyle>
            <a:lvl1pPr marL="0" indent="0" algn="ctr">
              <a:buNone/>
              <a:defRPr sz="1800" cap="all" baseline="0">
                <a:solidFill>
                  <a:schemeClr val="accent6">
                    <a:lumMod val="50000"/>
                  </a:schemeClr>
                </a:solidFill>
                <a:latin typeface="Segoe UI" panose="020B0502040204020203" pitchFamily="34" charset="0"/>
              </a:defRPr>
            </a:lvl1pPr>
          </a:lstStyle>
          <a:p>
            <a:pPr lvl="0"/>
            <a:r>
              <a:rPr lang="en-US" dirty="0"/>
              <a:t>Add text</a:t>
            </a:r>
          </a:p>
        </p:txBody>
      </p:sp>
      <p:sp>
        <p:nvSpPr>
          <p:cNvPr id="32" name="Text Placeholder 22">
            <a:extLst>
              <a:ext uri="{FF2B5EF4-FFF2-40B4-BE49-F238E27FC236}">
                <a16:creationId xmlns:a16="http://schemas.microsoft.com/office/drawing/2014/main" id="{417F27A8-21AF-48E6-8A67-65C9920A3077}"/>
              </a:ext>
            </a:extLst>
          </p:cNvPr>
          <p:cNvSpPr>
            <a:spLocks noGrp="1"/>
          </p:cNvSpPr>
          <p:nvPr>
            <p:ph type="body" sz="quarter" idx="24" hasCustomPrompt="1"/>
          </p:nvPr>
        </p:nvSpPr>
        <p:spPr>
          <a:xfrm>
            <a:off x="9473340" y="2144871"/>
            <a:ext cx="2251564" cy="812407"/>
          </a:xfrm>
          <a:prstGeom prst="rect">
            <a:avLst/>
          </a:prstGeom>
        </p:spPr>
        <p:txBody>
          <a:bodyPr anchor="t"/>
          <a:lstStyle>
            <a:lvl1pPr marL="0" indent="0" algn="ctr">
              <a:lnSpc>
                <a:spcPct val="114000"/>
              </a:lnSpc>
              <a:spcBef>
                <a:spcPts val="0"/>
              </a:spcBef>
              <a:buNone/>
              <a:defRPr sz="1400" spc="50" baseline="0">
                <a:solidFill>
                  <a:schemeClr val="accent6">
                    <a:lumMod val="50000"/>
                  </a:schemeClr>
                </a:solidFill>
              </a:defRPr>
            </a:lvl1pPr>
          </a:lstStyle>
          <a:p>
            <a:pPr lvl="0"/>
            <a:r>
              <a:rPr lang="en-US" dirty="0"/>
              <a:t>Add text</a:t>
            </a:r>
          </a:p>
        </p:txBody>
      </p:sp>
      <p:sp>
        <p:nvSpPr>
          <p:cNvPr id="33" name="Text Placeholder 22">
            <a:extLst>
              <a:ext uri="{FF2B5EF4-FFF2-40B4-BE49-F238E27FC236}">
                <a16:creationId xmlns:a16="http://schemas.microsoft.com/office/drawing/2014/main" id="{F26C8D2A-15B8-4AB1-83F7-74DB0A35CC77}"/>
              </a:ext>
            </a:extLst>
          </p:cNvPr>
          <p:cNvSpPr>
            <a:spLocks noGrp="1"/>
          </p:cNvSpPr>
          <p:nvPr>
            <p:ph type="body" sz="quarter" idx="25" hasCustomPrompt="1"/>
          </p:nvPr>
        </p:nvSpPr>
        <p:spPr>
          <a:xfrm>
            <a:off x="2716736" y="4400252"/>
            <a:ext cx="2251562" cy="498496"/>
          </a:xfrm>
          <a:prstGeom prst="rect">
            <a:avLst/>
          </a:prstGeom>
        </p:spPr>
        <p:txBody>
          <a:bodyPr anchor="b"/>
          <a:lstStyle>
            <a:lvl1pPr marL="0" indent="0" algn="ctr">
              <a:buNone/>
              <a:defRPr sz="1800" cap="all" baseline="0">
                <a:solidFill>
                  <a:schemeClr val="accent2"/>
                </a:solidFill>
                <a:latin typeface="Segoe UI" panose="020B0502040204020203" pitchFamily="34" charset="0"/>
              </a:defRPr>
            </a:lvl1pPr>
          </a:lstStyle>
          <a:p>
            <a:pPr lvl="0"/>
            <a:r>
              <a:rPr lang="en-US" dirty="0"/>
              <a:t>Add text</a:t>
            </a:r>
          </a:p>
        </p:txBody>
      </p:sp>
      <p:sp>
        <p:nvSpPr>
          <p:cNvPr id="34" name="Text Placeholder 22">
            <a:extLst>
              <a:ext uri="{FF2B5EF4-FFF2-40B4-BE49-F238E27FC236}">
                <a16:creationId xmlns:a16="http://schemas.microsoft.com/office/drawing/2014/main" id="{07311D06-DEA1-4811-AC58-E3B935DC5A8F}"/>
              </a:ext>
            </a:extLst>
          </p:cNvPr>
          <p:cNvSpPr>
            <a:spLocks noGrp="1"/>
          </p:cNvSpPr>
          <p:nvPr>
            <p:ph type="body" sz="quarter" idx="26" hasCustomPrompt="1"/>
          </p:nvPr>
        </p:nvSpPr>
        <p:spPr>
          <a:xfrm>
            <a:off x="2716736" y="4917263"/>
            <a:ext cx="2251562" cy="795563"/>
          </a:xfrm>
          <a:prstGeom prst="rect">
            <a:avLst/>
          </a:prstGeom>
        </p:spPr>
        <p:txBody>
          <a:bodyPr anchor="t"/>
          <a:lstStyle>
            <a:lvl1pPr marL="0" indent="0" algn="ctr">
              <a:lnSpc>
                <a:spcPct val="114000"/>
              </a:lnSpc>
              <a:spcBef>
                <a:spcPts val="0"/>
              </a:spcBef>
              <a:buNone/>
              <a:defRPr sz="1400" spc="50" baseline="0">
                <a:solidFill>
                  <a:schemeClr val="accent2"/>
                </a:solidFill>
              </a:defRPr>
            </a:lvl1pPr>
          </a:lstStyle>
          <a:p>
            <a:pPr lvl="0"/>
            <a:r>
              <a:rPr lang="en-US" dirty="0"/>
              <a:t>Add text</a:t>
            </a:r>
          </a:p>
        </p:txBody>
      </p:sp>
      <p:sp>
        <p:nvSpPr>
          <p:cNvPr id="35" name="Text Placeholder 22">
            <a:extLst>
              <a:ext uri="{FF2B5EF4-FFF2-40B4-BE49-F238E27FC236}">
                <a16:creationId xmlns:a16="http://schemas.microsoft.com/office/drawing/2014/main" id="{23AC1CF6-E394-4A35-A634-F187E005A4F8}"/>
              </a:ext>
            </a:extLst>
          </p:cNvPr>
          <p:cNvSpPr>
            <a:spLocks noGrp="1"/>
          </p:cNvSpPr>
          <p:nvPr>
            <p:ph type="body" sz="quarter" idx="27" hasCustomPrompt="1"/>
          </p:nvPr>
        </p:nvSpPr>
        <p:spPr>
          <a:xfrm>
            <a:off x="7221784" y="4400252"/>
            <a:ext cx="2251562" cy="498496"/>
          </a:xfrm>
          <a:prstGeom prst="rect">
            <a:avLst/>
          </a:prstGeom>
        </p:spPr>
        <p:txBody>
          <a:bodyPr anchor="b"/>
          <a:lstStyle>
            <a:lvl1pPr marL="0" indent="0" algn="ctr">
              <a:buNone/>
              <a:defRPr sz="1800" cap="all" baseline="0">
                <a:solidFill>
                  <a:schemeClr val="accent4">
                    <a:lumMod val="75000"/>
                  </a:schemeClr>
                </a:solidFill>
                <a:latin typeface="Segoe UI" panose="020B0502040204020203" pitchFamily="34" charset="0"/>
              </a:defRPr>
            </a:lvl1pPr>
          </a:lstStyle>
          <a:p>
            <a:pPr lvl="0"/>
            <a:r>
              <a:rPr lang="en-US" dirty="0"/>
              <a:t>Add text</a:t>
            </a:r>
          </a:p>
        </p:txBody>
      </p:sp>
      <p:sp>
        <p:nvSpPr>
          <p:cNvPr id="36" name="Text Placeholder 22">
            <a:extLst>
              <a:ext uri="{FF2B5EF4-FFF2-40B4-BE49-F238E27FC236}">
                <a16:creationId xmlns:a16="http://schemas.microsoft.com/office/drawing/2014/main" id="{9F72BEB0-9B11-4205-B9FC-10E5201C8132}"/>
              </a:ext>
            </a:extLst>
          </p:cNvPr>
          <p:cNvSpPr>
            <a:spLocks noGrp="1"/>
          </p:cNvSpPr>
          <p:nvPr>
            <p:ph type="body" sz="quarter" idx="28" hasCustomPrompt="1"/>
          </p:nvPr>
        </p:nvSpPr>
        <p:spPr>
          <a:xfrm>
            <a:off x="7221784" y="4917263"/>
            <a:ext cx="2251562" cy="795563"/>
          </a:xfrm>
          <a:prstGeom prst="rect">
            <a:avLst/>
          </a:prstGeom>
        </p:spPr>
        <p:txBody>
          <a:bodyPr anchor="t"/>
          <a:lstStyle>
            <a:lvl1pPr marL="0" indent="0" algn="ctr">
              <a:lnSpc>
                <a:spcPct val="114000"/>
              </a:lnSpc>
              <a:spcBef>
                <a:spcPts val="0"/>
              </a:spcBef>
              <a:buNone/>
              <a:defRPr sz="1400" spc="50" baseline="0">
                <a:solidFill>
                  <a:schemeClr val="accent4">
                    <a:lumMod val="75000"/>
                  </a:schemeClr>
                </a:solidFill>
              </a:defRPr>
            </a:lvl1pPr>
          </a:lstStyle>
          <a:p>
            <a:pPr lvl="0"/>
            <a:r>
              <a:rPr lang="en-US" dirty="0"/>
              <a:t>Add text</a:t>
            </a:r>
          </a:p>
        </p:txBody>
      </p:sp>
      <p:cxnSp>
        <p:nvCxnSpPr>
          <p:cNvPr id="51" name="Straight Connector 50">
            <a:extLst>
              <a:ext uri="{FF2B5EF4-FFF2-40B4-BE49-F238E27FC236}">
                <a16:creationId xmlns:a16="http://schemas.microsoft.com/office/drawing/2014/main" id="{0E574CD7-C8A6-4F56-81B4-F72FB22E04DA}"/>
              </a:ext>
              <a:ext uri="{C183D7F6-B498-43B3-948B-1728B52AA6E4}">
                <adec:decorative xmlns:adec="http://schemas.microsoft.com/office/drawing/2017/decorative" val="1"/>
              </a:ext>
            </a:extLst>
          </p:cNvPr>
          <p:cNvCxnSpPr>
            <a:cxnSpLocks/>
          </p:cNvCxnSpPr>
          <p:nvPr userDrawn="1"/>
        </p:nvCxnSpPr>
        <p:spPr>
          <a:xfrm>
            <a:off x="3844715" y="3977431"/>
            <a:ext cx="0" cy="415716"/>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50FC7994-2504-4FF9-81F5-24405FEF066C}"/>
              </a:ext>
              <a:ext uri="{C183D7F6-B498-43B3-948B-1728B52AA6E4}">
                <adec:decorative xmlns:adec="http://schemas.microsoft.com/office/drawing/2017/decorative" val="1"/>
              </a:ext>
            </a:extLst>
          </p:cNvPr>
          <p:cNvCxnSpPr>
            <a:cxnSpLocks/>
          </p:cNvCxnSpPr>
          <p:nvPr userDrawn="1"/>
        </p:nvCxnSpPr>
        <p:spPr>
          <a:xfrm>
            <a:off x="8347565" y="3977431"/>
            <a:ext cx="0" cy="415716"/>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3" name="Date Placeholder 2">
            <a:extLst>
              <a:ext uri="{FF2B5EF4-FFF2-40B4-BE49-F238E27FC236}">
                <a16:creationId xmlns:a16="http://schemas.microsoft.com/office/drawing/2014/main" id="{DC4F63B8-F105-4AC4-889E-C12790C8EBB9}"/>
              </a:ext>
            </a:extLst>
          </p:cNvPr>
          <p:cNvSpPr>
            <a:spLocks noGrp="1"/>
          </p:cNvSpPr>
          <p:nvPr>
            <p:ph type="dt" sz="half" idx="10"/>
          </p:nvPr>
        </p:nvSpPr>
        <p:spPr/>
        <p:txBody>
          <a:bodyPr/>
          <a:lstStyle/>
          <a:p>
            <a:r>
              <a:rPr lang="en-US"/>
              <a:t>20XX</a:t>
            </a:r>
            <a:endParaRPr lang="en-US" dirty="0"/>
          </a:p>
        </p:txBody>
      </p:sp>
      <p:sp>
        <p:nvSpPr>
          <p:cNvPr id="4" name="Footer Placeholder 3">
            <a:extLst>
              <a:ext uri="{FF2B5EF4-FFF2-40B4-BE49-F238E27FC236}">
                <a16:creationId xmlns:a16="http://schemas.microsoft.com/office/drawing/2014/main" id="{8C3AAE30-8A46-485A-BD2B-6ADB1856324D}"/>
              </a:ext>
            </a:extLst>
          </p:cNvPr>
          <p:cNvSpPr>
            <a:spLocks noGrp="1"/>
          </p:cNvSpPr>
          <p:nvPr>
            <p:ph type="ftr" sz="quarter" idx="11"/>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39159F9D-CDA1-4B51-B521-C243219B8F36}"/>
              </a:ext>
            </a:extLst>
          </p:cNvPr>
          <p:cNvSpPr>
            <a:spLocks noGrp="1"/>
          </p:cNvSpPr>
          <p:nvPr>
            <p:ph type="sldNum" sz="quarter" idx="12"/>
          </p:nvPr>
        </p:nvSpPr>
        <p:spPr/>
        <p:txBody>
          <a:bodyPr/>
          <a:lstStyle/>
          <a:p>
            <a:fld id="{F91729D4-A164-47A3-830D-E792BCE699E4}" type="slidenum">
              <a:rPr lang="en-US" smtClean="0"/>
              <a:pPr/>
              <a:t>‹#›</a:t>
            </a:fld>
            <a:endParaRPr lang="en-US" dirty="0"/>
          </a:p>
        </p:txBody>
      </p:sp>
    </p:spTree>
    <p:extLst>
      <p:ext uri="{BB962C8B-B14F-4D97-AF65-F5344CB8AC3E}">
        <p14:creationId xmlns:p14="http://schemas.microsoft.com/office/powerpoint/2010/main" val="27678376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lumn 2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648F598-64F2-429E-B3E0-FC31DC90A0D5}"/>
              </a:ext>
            </a:extLst>
          </p:cNvPr>
          <p:cNvSpPr>
            <a:spLocks noGrp="1"/>
          </p:cNvSpPr>
          <p:nvPr>
            <p:ph type="title" hasCustomPrompt="1"/>
          </p:nvPr>
        </p:nvSpPr>
        <p:spPr>
          <a:xfrm>
            <a:off x="838200" y="649956"/>
            <a:ext cx="10515600" cy="726137"/>
          </a:xfrm>
          <a:prstGeom prst="rect">
            <a:avLst/>
          </a:prstGeom>
        </p:spPr>
        <p:txBody>
          <a:bodyPr anchor="ctr"/>
          <a:lstStyle>
            <a:lvl1pPr algn="r">
              <a:defRPr sz="3200" cap="all" spc="200" baseline="0">
                <a:solidFill>
                  <a:schemeClr val="accent4"/>
                </a:solidFill>
              </a:defRPr>
            </a:lvl1pPr>
          </a:lstStyle>
          <a:p>
            <a:r>
              <a:rPr lang="en-US" dirty="0"/>
              <a:t>Click to add title</a:t>
            </a:r>
          </a:p>
        </p:txBody>
      </p:sp>
      <p:sp>
        <p:nvSpPr>
          <p:cNvPr id="2" name="Rectangle 1">
            <a:extLst>
              <a:ext uri="{FF2B5EF4-FFF2-40B4-BE49-F238E27FC236}">
                <a16:creationId xmlns:a16="http://schemas.microsoft.com/office/drawing/2014/main" id="{B7B9DAAC-E781-43E6-913C-893B8D6754F5}"/>
              </a:ext>
              <a:ext uri="{C183D7F6-B498-43B3-948B-1728B52AA6E4}">
                <adec:decorative xmlns:adec="http://schemas.microsoft.com/office/drawing/2017/decorative" val="1"/>
              </a:ext>
            </a:extLst>
          </p:cNvPr>
          <p:cNvSpPr/>
          <p:nvPr userDrawn="1"/>
        </p:nvSpPr>
        <p:spPr>
          <a:xfrm>
            <a:off x="-1" y="530240"/>
            <a:ext cx="12192001" cy="889369"/>
          </a:xfrm>
          <a:prstGeom prst="rect">
            <a:avLst/>
          </a:prstGeom>
          <a:solidFill>
            <a:schemeClr val="accent6">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 Placeholder 14">
            <a:extLst>
              <a:ext uri="{FF2B5EF4-FFF2-40B4-BE49-F238E27FC236}">
                <a16:creationId xmlns:a16="http://schemas.microsoft.com/office/drawing/2014/main" id="{1C78864A-44CD-4C12-B023-C16330014BEB}"/>
              </a:ext>
            </a:extLst>
          </p:cNvPr>
          <p:cNvSpPr>
            <a:spLocks noGrp="1"/>
          </p:cNvSpPr>
          <p:nvPr>
            <p:ph type="body" sz="quarter" idx="13" hasCustomPrompt="1"/>
          </p:nvPr>
        </p:nvSpPr>
        <p:spPr>
          <a:xfrm>
            <a:off x="1277759" y="2063838"/>
            <a:ext cx="4626764" cy="422365"/>
          </a:xfrm>
          <a:prstGeom prst="rect">
            <a:avLst/>
          </a:prstGeom>
        </p:spPr>
        <p:txBody>
          <a:bodyPr>
            <a:normAutofit/>
          </a:bodyPr>
          <a:lstStyle>
            <a:lvl1pPr marL="0" indent="0" algn="l">
              <a:buNone/>
              <a:defRPr sz="2000" b="0" i="0" spc="200" baseline="0">
                <a:solidFill>
                  <a:schemeClr val="accent5"/>
                </a:solidFill>
              </a:defRPr>
            </a:lvl1pPr>
          </a:lstStyle>
          <a:p>
            <a:pPr lvl="0"/>
            <a:r>
              <a:rPr lang="en-US" dirty="0"/>
              <a:t>Click to add subtitle here </a:t>
            </a:r>
          </a:p>
        </p:txBody>
      </p:sp>
      <p:sp>
        <p:nvSpPr>
          <p:cNvPr id="11" name="Text Placeholder 17">
            <a:extLst>
              <a:ext uri="{FF2B5EF4-FFF2-40B4-BE49-F238E27FC236}">
                <a16:creationId xmlns:a16="http://schemas.microsoft.com/office/drawing/2014/main" id="{6D9CE0F4-78C6-4BD6-9C58-FDFC16FF09AB}"/>
              </a:ext>
            </a:extLst>
          </p:cNvPr>
          <p:cNvSpPr>
            <a:spLocks noGrp="1"/>
          </p:cNvSpPr>
          <p:nvPr>
            <p:ph type="body" sz="quarter" idx="16" hasCustomPrompt="1"/>
          </p:nvPr>
        </p:nvSpPr>
        <p:spPr>
          <a:xfrm>
            <a:off x="1277551" y="2486203"/>
            <a:ext cx="4626293" cy="3325723"/>
          </a:xfrm>
          <a:prstGeom prst="rect">
            <a:avLst/>
          </a:prstGeom>
        </p:spPr>
        <p:txBody>
          <a:bodyPr/>
          <a:lstStyle>
            <a:lvl1pPr marL="0" indent="0">
              <a:lnSpc>
                <a:spcPct val="150000"/>
              </a:lnSpc>
              <a:spcBef>
                <a:spcPts val="0"/>
              </a:spcBef>
              <a:spcAft>
                <a:spcPts val="1200"/>
              </a:spcAft>
              <a:buFont typeface="Segoe UI Light" panose="020B0502040204020203" pitchFamily="34" charset="0"/>
              <a:buNone/>
              <a:defRPr sz="1400" spc="50" baseline="0"/>
            </a:lvl1pPr>
          </a:lstStyle>
          <a:p>
            <a:pPr lvl="0"/>
            <a:r>
              <a:rPr lang="en-US" dirty="0"/>
              <a:t>Click to add text</a:t>
            </a:r>
          </a:p>
        </p:txBody>
      </p:sp>
      <p:sp>
        <p:nvSpPr>
          <p:cNvPr id="10" name="Text Placeholder 14">
            <a:extLst>
              <a:ext uri="{FF2B5EF4-FFF2-40B4-BE49-F238E27FC236}">
                <a16:creationId xmlns:a16="http://schemas.microsoft.com/office/drawing/2014/main" id="{B499BD94-B24B-4B23-9B87-81DF413EA416}"/>
              </a:ext>
            </a:extLst>
          </p:cNvPr>
          <p:cNvSpPr>
            <a:spLocks noGrp="1"/>
          </p:cNvSpPr>
          <p:nvPr>
            <p:ph type="body" sz="quarter" idx="15" hasCustomPrompt="1"/>
          </p:nvPr>
        </p:nvSpPr>
        <p:spPr>
          <a:xfrm>
            <a:off x="6351708" y="2063837"/>
            <a:ext cx="4626763" cy="422365"/>
          </a:xfrm>
          <a:prstGeom prst="rect">
            <a:avLst/>
          </a:prstGeom>
        </p:spPr>
        <p:txBody>
          <a:bodyPr>
            <a:normAutofit/>
          </a:bodyPr>
          <a:lstStyle>
            <a:lvl1pPr marL="0" indent="0" algn="l">
              <a:buNone/>
              <a:defRPr sz="2000" b="0" i="0" spc="200" baseline="0">
                <a:solidFill>
                  <a:schemeClr val="accent5"/>
                </a:solidFill>
              </a:defRPr>
            </a:lvl1pPr>
          </a:lstStyle>
          <a:p>
            <a:pPr lvl="0"/>
            <a:r>
              <a:rPr lang="en-US" dirty="0"/>
              <a:t>Click to add subtitle here </a:t>
            </a:r>
          </a:p>
        </p:txBody>
      </p:sp>
      <p:sp>
        <p:nvSpPr>
          <p:cNvPr id="12" name="Text Placeholder 17">
            <a:extLst>
              <a:ext uri="{FF2B5EF4-FFF2-40B4-BE49-F238E27FC236}">
                <a16:creationId xmlns:a16="http://schemas.microsoft.com/office/drawing/2014/main" id="{6BC5A941-8EB4-4D4B-9671-6B8FA6447ABE}"/>
              </a:ext>
            </a:extLst>
          </p:cNvPr>
          <p:cNvSpPr>
            <a:spLocks noGrp="1"/>
          </p:cNvSpPr>
          <p:nvPr>
            <p:ph type="body" sz="quarter" idx="17" hasCustomPrompt="1"/>
          </p:nvPr>
        </p:nvSpPr>
        <p:spPr>
          <a:xfrm>
            <a:off x="6352188" y="2486202"/>
            <a:ext cx="4626293" cy="3325723"/>
          </a:xfrm>
          <a:prstGeom prst="rect">
            <a:avLst/>
          </a:prstGeom>
        </p:spPr>
        <p:txBody>
          <a:bodyPr/>
          <a:lstStyle>
            <a:lvl1pPr marL="0" indent="0">
              <a:lnSpc>
                <a:spcPct val="150000"/>
              </a:lnSpc>
              <a:spcBef>
                <a:spcPts val="0"/>
              </a:spcBef>
              <a:spcAft>
                <a:spcPts val="1200"/>
              </a:spcAft>
              <a:buFont typeface="Segoe UI Light" panose="020B0502040204020203" pitchFamily="34" charset="0"/>
              <a:buNone/>
              <a:defRPr sz="1400" spc="50" baseline="0"/>
            </a:lvl1pPr>
          </a:lstStyle>
          <a:p>
            <a:pPr lvl="0"/>
            <a:r>
              <a:rPr lang="en-US" dirty="0"/>
              <a:t>Click to add text</a:t>
            </a:r>
          </a:p>
        </p:txBody>
      </p:sp>
      <p:sp>
        <p:nvSpPr>
          <p:cNvPr id="4" name="Date Placeholder 3">
            <a:extLst>
              <a:ext uri="{FF2B5EF4-FFF2-40B4-BE49-F238E27FC236}">
                <a16:creationId xmlns:a16="http://schemas.microsoft.com/office/drawing/2014/main" id="{AE4E3392-5868-4F6C-BFCC-ECCB66A3B2CC}"/>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DED975EE-261C-47D3-A9E5-7401C706A46E}"/>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C727BB3A-38A2-4A8E-88C2-55FAE758D5AC}"/>
              </a:ext>
            </a:extLst>
          </p:cNvPr>
          <p:cNvSpPr>
            <a:spLocks noGrp="1"/>
          </p:cNvSpPr>
          <p:nvPr>
            <p:ph type="sldNum" sz="quarter" idx="12"/>
          </p:nvPr>
        </p:nvSpPr>
        <p:spPr/>
        <p:txBody>
          <a:bodyPr/>
          <a:lstStyle/>
          <a:p>
            <a:fld id="{F91729D4-A164-47A3-830D-E792BCE699E4}" type="slidenum">
              <a:rPr lang="en-US" smtClean="0"/>
              <a:t>‹#›</a:t>
            </a:fld>
            <a:endParaRPr lang="en-US" dirty="0"/>
          </a:p>
        </p:txBody>
      </p:sp>
    </p:spTree>
    <p:extLst>
      <p:ext uri="{BB962C8B-B14F-4D97-AF65-F5344CB8AC3E}">
        <p14:creationId xmlns:p14="http://schemas.microsoft.com/office/powerpoint/2010/main" val="138917920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lumn 3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5B3E9C-104B-4460-A48D-0C2C5329B84B}"/>
              </a:ext>
            </a:extLst>
          </p:cNvPr>
          <p:cNvSpPr>
            <a:spLocks noGrp="1"/>
          </p:cNvSpPr>
          <p:nvPr>
            <p:ph type="title" hasCustomPrompt="1"/>
          </p:nvPr>
        </p:nvSpPr>
        <p:spPr>
          <a:xfrm>
            <a:off x="838200" y="640431"/>
            <a:ext cx="10515600" cy="726137"/>
          </a:xfrm>
          <a:prstGeom prst="rect">
            <a:avLst/>
          </a:prstGeom>
        </p:spPr>
        <p:txBody>
          <a:bodyPr anchor="ctr"/>
          <a:lstStyle>
            <a:lvl1pPr algn="r">
              <a:defRPr sz="3200" cap="all" spc="200" baseline="0">
                <a:solidFill>
                  <a:schemeClr val="accent4"/>
                </a:solidFill>
              </a:defRPr>
            </a:lvl1pPr>
          </a:lstStyle>
          <a:p>
            <a:r>
              <a:rPr lang="en-US" dirty="0"/>
              <a:t>Click to add title</a:t>
            </a:r>
          </a:p>
        </p:txBody>
      </p:sp>
      <p:sp>
        <p:nvSpPr>
          <p:cNvPr id="11" name="Rectangle 10">
            <a:extLst>
              <a:ext uri="{FF2B5EF4-FFF2-40B4-BE49-F238E27FC236}">
                <a16:creationId xmlns:a16="http://schemas.microsoft.com/office/drawing/2014/main" id="{716DDC2F-7D33-44CF-9D9F-B342720BBC65}"/>
              </a:ext>
              <a:ext uri="{C183D7F6-B498-43B3-948B-1728B52AA6E4}">
                <adec:decorative xmlns:adec="http://schemas.microsoft.com/office/drawing/2017/decorative" val="1"/>
              </a:ext>
            </a:extLst>
          </p:cNvPr>
          <p:cNvSpPr/>
          <p:nvPr userDrawn="1"/>
        </p:nvSpPr>
        <p:spPr>
          <a:xfrm>
            <a:off x="-1" y="530240"/>
            <a:ext cx="12192000" cy="889369"/>
          </a:xfrm>
          <a:prstGeom prst="rect">
            <a:avLst/>
          </a:prstGeom>
          <a:solidFill>
            <a:schemeClr val="accent6">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 Placeholder 14">
            <a:extLst>
              <a:ext uri="{FF2B5EF4-FFF2-40B4-BE49-F238E27FC236}">
                <a16:creationId xmlns:a16="http://schemas.microsoft.com/office/drawing/2014/main" id="{9A8189FC-92D4-447F-BE75-86F13BA33B6C}"/>
              </a:ext>
            </a:extLst>
          </p:cNvPr>
          <p:cNvSpPr>
            <a:spLocks noGrp="1"/>
          </p:cNvSpPr>
          <p:nvPr>
            <p:ph type="body" sz="quarter" idx="13" hasCustomPrompt="1"/>
          </p:nvPr>
        </p:nvSpPr>
        <p:spPr>
          <a:xfrm>
            <a:off x="483140" y="2063838"/>
            <a:ext cx="3515704" cy="422365"/>
          </a:xfrm>
          <a:prstGeom prst="rect">
            <a:avLst/>
          </a:prstGeom>
        </p:spPr>
        <p:txBody>
          <a:bodyPr>
            <a:noAutofit/>
          </a:bodyPr>
          <a:lstStyle>
            <a:lvl1pPr marL="0" indent="0" algn="l">
              <a:buNone/>
              <a:defRPr sz="2000" b="0" i="0" spc="200" baseline="0">
                <a:solidFill>
                  <a:schemeClr val="accent5"/>
                </a:solidFill>
              </a:defRPr>
            </a:lvl1pPr>
          </a:lstStyle>
          <a:p>
            <a:pPr lvl="0"/>
            <a:r>
              <a:rPr lang="en-US" dirty="0"/>
              <a:t>Click to add subtitle here </a:t>
            </a:r>
          </a:p>
        </p:txBody>
      </p:sp>
      <p:sp>
        <p:nvSpPr>
          <p:cNvPr id="14" name="Text Placeholder 17">
            <a:extLst>
              <a:ext uri="{FF2B5EF4-FFF2-40B4-BE49-F238E27FC236}">
                <a16:creationId xmlns:a16="http://schemas.microsoft.com/office/drawing/2014/main" id="{4FDAEC9F-05AF-4D5D-AD2C-537FF767ED6A}"/>
              </a:ext>
            </a:extLst>
          </p:cNvPr>
          <p:cNvSpPr>
            <a:spLocks noGrp="1"/>
          </p:cNvSpPr>
          <p:nvPr>
            <p:ph type="body" sz="quarter" idx="16" hasCustomPrompt="1"/>
          </p:nvPr>
        </p:nvSpPr>
        <p:spPr>
          <a:xfrm>
            <a:off x="482932" y="2523933"/>
            <a:ext cx="3515346" cy="3325723"/>
          </a:xfrm>
          <a:prstGeom prst="rect">
            <a:avLst/>
          </a:prstGeom>
        </p:spPr>
        <p:txBody>
          <a:bodyPr/>
          <a:lstStyle>
            <a:lvl1pPr marL="0" indent="0">
              <a:lnSpc>
                <a:spcPct val="150000"/>
              </a:lnSpc>
              <a:spcBef>
                <a:spcPts val="0"/>
              </a:spcBef>
              <a:spcAft>
                <a:spcPts val="1200"/>
              </a:spcAft>
              <a:buFont typeface="Segoe UI Light" panose="020B0502040204020203" pitchFamily="34" charset="0"/>
              <a:buNone/>
              <a:defRPr sz="1400" spc="50" baseline="0"/>
            </a:lvl1pPr>
          </a:lstStyle>
          <a:p>
            <a:pPr lvl="0"/>
            <a:r>
              <a:rPr lang="en-US" dirty="0"/>
              <a:t>Click to add text</a:t>
            </a:r>
          </a:p>
        </p:txBody>
      </p:sp>
      <p:sp>
        <p:nvSpPr>
          <p:cNvPr id="22" name="Text Placeholder 14">
            <a:extLst>
              <a:ext uri="{FF2B5EF4-FFF2-40B4-BE49-F238E27FC236}">
                <a16:creationId xmlns:a16="http://schemas.microsoft.com/office/drawing/2014/main" id="{2492CECA-D20C-47AF-A75A-44DFDE74D82D}"/>
              </a:ext>
            </a:extLst>
          </p:cNvPr>
          <p:cNvSpPr>
            <a:spLocks noGrp="1"/>
          </p:cNvSpPr>
          <p:nvPr>
            <p:ph type="body" sz="quarter" idx="17" hasCustomPrompt="1"/>
          </p:nvPr>
        </p:nvSpPr>
        <p:spPr>
          <a:xfrm>
            <a:off x="4329790" y="2063838"/>
            <a:ext cx="3515704" cy="422365"/>
          </a:xfrm>
          <a:prstGeom prst="rect">
            <a:avLst/>
          </a:prstGeom>
        </p:spPr>
        <p:txBody>
          <a:bodyPr>
            <a:noAutofit/>
          </a:bodyPr>
          <a:lstStyle>
            <a:lvl1pPr marL="0" indent="0" algn="l">
              <a:buNone/>
              <a:defRPr sz="2000" b="0" i="0" spc="200" baseline="0">
                <a:solidFill>
                  <a:schemeClr val="accent5"/>
                </a:solidFill>
              </a:defRPr>
            </a:lvl1pPr>
          </a:lstStyle>
          <a:p>
            <a:pPr lvl="0"/>
            <a:r>
              <a:rPr lang="en-US" dirty="0"/>
              <a:t>Click to add subtitle here </a:t>
            </a:r>
          </a:p>
        </p:txBody>
      </p:sp>
      <p:sp>
        <p:nvSpPr>
          <p:cNvPr id="23" name="Text Placeholder 17">
            <a:extLst>
              <a:ext uri="{FF2B5EF4-FFF2-40B4-BE49-F238E27FC236}">
                <a16:creationId xmlns:a16="http://schemas.microsoft.com/office/drawing/2014/main" id="{EEF915A4-555A-4718-876D-625A85FAB0C9}"/>
              </a:ext>
            </a:extLst>
          </p:cNvPr>
          <p:cNvSpPr>
            <a:spLocks noGrp="1"/>
          </p:cNvSpPr>
          <p:nvPr>
            <p:ph type="body" sz="quarter" idx="18" hasCustomPrompt="1"/>
          </p:nvPr>
        </p:nvSpPr>
        <p:spPr>
          <a:xfrm>
            <a:off x="4329582" y="2523933"/>
            <a:ext cx="3515346" cy="3325723"/>
          </a:xfrm>
          <a:prstGeom prst="rect">
            <a:avLst/>
          </a:prstGeom>
        </p:spPr>
        <p:txBody>
          <a:bodyPr/>
          <a:lstStyle>
            <a:lvl1pPr marL="0" indent="0">
              <a:lnSpc>
                <a:spcPct val="150000"/>
              </a:lnSpc>
              <a:spcBef>
                <a:spcPts val="0"/>
              </a:spcBef>
              <a:spcAft>
                <a:spcPts val="1200"/>
              </a:spcAft>
              <a:buFont typeface="Segoe UI Light" panose="020B0502040204020203" pitchFamily="34" charset="0"/>
              <a:buNone/>
              <a:defRPr sz="1400" spc="50" baseline="0"/>
            </a:lvl1pPr>
          </a:lstStyle>
          <a:p>
            <a:pPr lvl="0"/>
            <a:r>
              <a:rPr lang="en-US" dirty="0"/>
              <a:t>Click to add text</a:t>
            </a:r>
          </a:p>
        </p:txBody>
      </p:sp>
      <p:sp>
        <p:nvSpPr>
          <p:cNvPr id="26" name="Text Placeholder 14">
            <a:extLst>
              <a:ext uri="{FF2B5EF4-FFF2-40B4-BE49-F238E27FC236}">
                <a16:creationId xmlns:a16="http://schemas.microsoft.com/office/drawing/2014/main" id="{7458D237-AB82-4392-B182-AAF3694FDB1D}"/>
              </a:ext>
            </a:extLst>
          </p:cNvPr>
          <p:cNvSpPr>
            <a:spLocks noGrp="1"/>
          </p:cNvSpPr>
          <p:nvPr>
            <p:ph type="body" sz="quarter" idx="19" hasCustomPrompt="1"/>
          </p:nvPr>
        </p:nvSpPr>
        <p:spPr>
          <a:xfrm>
            <a:off x="8175874" y="2063838"/>
            <a:ext cx="3515704" cy="422365"/>
          </a:xfrm>
          <a:prstGeom prst="rect">
            <a:avLst/>
          </a:prstGeom>
        </p:spPr>
        <p:txBody>
          <a:bodyPr>
            <a:noAutofit/>
          </a:bodyPr>
          <a:lstStyle>
            <a:lvl1pPr marL="0" indent="0" algn="l">
              <a:buNone/>
              <a:defRPr sz="2000" b="0" i="0" spc="200" baseline="0">
                <a:solidFill>
                  <a:schemeClr val="accent5"/>
                </a:solidFill>
              </a:defRPr>
            </a:lvl1pPr>
          </a:lstStyle>
          <a:p>
            <a:pPr lvl="0"/>
            <a:r>
              <a:rPr lang="en-US" dirty="0"/>
              <a:t>Click to add subtitle here </a:t>
            </a:r>
          </a:p>
        </p:txBody>
      </p:sp>
      <p:sp>
        <p:nvSpPr>
          <p:cNvPr id="27" name="Text Placeholder 17">
            <a:extLst>
              <a:ext uri="{FF2B5EF4-FFF2-40B4-BE49-F238E27FC236}">
                <a16:creationId xmlns:a16="http://schemas.microsoft.com/office/drawing/2014/main" id="{AAA9CCE2-427A-46C0-A79B-0D01E8888EEB}"/>
              </a:ext>
            </a:extLst>
          </p:cNvPr>
          <p:cNvSpPr>
            <a:spLocks noGrp="1"/>
          </p:cNvSpPr>
          <p:nvPr>
            <p:ph type="body" sz="quarter" idx="20" hasCustomPrompt="1"/>
          </p:nvPr>
        </p:nvSpPr>
        <p:spPr>
          <a:xfrm>
            <a:off x="8175666" y="2523933"/>
            <a:ext cx="3515346" cy="3325723"/>
          </a:xfrm>
          <a:prstGeom prst="rect">
            <a:avLst/>
          </a:prstGeom>
        </p:spPr>
        <p:txBody>
          <a:bodyPr/>
          <a:lstStyle>
            <a:lvl1pPr marL="0" indent="0">
              <a:lnSpc>
                <a:spcPct val="150000"/>
              </a:lnSpc>
              <a:spcBef>
                <a:spcPts val="0"/>
              </a:spcBef>
              <a:spcAft>
                <a:spcPts val="1200"/>
              </a:spcAft>
              <a:buFont typeface="Segoe UI Light" panose="020B0502040204020203" pitchFamily="34" charset="0"/>
              <a:buNone/>
              <a:defRPr sz="1400" spc="50" baseline="0"/>
            </a:lvl1pPr>
          </a:lstStyle>
          <a:p>
            <a:pPr lvl="0"/>
            <a:r>
              <a:rPr lang="en-US" dirty="0"/>
              <a:t>Click to add text</a:t>
            </a:r>
          </a:p>
        </p:txBody>
      </p:sp>
      <p:sp>
        <p:nvSpPr>
          <p:cNvPr id="4" name="Date Placeholder 3">
            <a:extLst>
              <a:ext uri="{FF2B5EF4-FFF2-40B4-BE49-F238E27FC236}">
                <a16:creationId xmlns:a16="http://schemas.microsoft.com/office/drawing/2014/main" id="{235A30FE-146C-418D-B68F-9EBB829D029E}"/>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B6BCBBE8-05C6-4946-80F5-DE319A6FCE8D}"/>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722839E0-080F-4A5D-99FB-FD1917E7F5BF}"/>
              </a:ext>
            </a:extLst>
          </p:cNvPr>
          <p:cNvSpPr>
            <a:spLocks noGrp="1"/>
          </p:cNvSpPr>
          <p:nvPr>
            <p:ph type="sldNum" sz="quarter" idx="12"/>
          </p:nvPr>
        </p:nvSpPr>
        <p:spPr/>
        <p:txBody>
          <a:bodyPr/>
          <a:lstStyle/>
          <a:p>
            <a:fld id="{F91729D4-A164-47A3-830D-E792BCE699E4}" type="slidenum">
              <a:rPr lang="en-US" smtClean="0"/>
              <a:t>‹#›</a:t>
            </a:fld>
            <a:endParaRPr lang="en-US" dirty="0"/>
          </a:p>
        </p:txBody>
      </p:sp>
    </p:spTree>
    <p:extLst>
      <p:ext uri="{BB962C8B-B14F-4D97-AF65-F5344CB8AC3E}">
        <p14:creationId xmlns:p14="http://schemas.microsoft.com/office/powerpoint/2010/main" val="30778885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C65D0-3E91-45C0-BC6C-CC7BFE58B0B9}"/>
              </a:ext>
            </a:extLst>
          </p:cNvPr>
          <p:cNvSpPr>
            <a:spLocks noGrp="1"/>
          </p:cNvSpPr>
          <p:nvPr>
            <p:ph type="title" hasCustomPrompt="1"/>
          </p:nvPr>
        </p:nvSpPr>
        <p:spPr>
          <a:xfrm>
            <a:off x="1574800" y="3429000"/>
            <a:ext cx="3097320" cy="978408"/>
          </a:xfrm>
          <a:prstGeom prst="rect">
            <a:avLst/>
          </a:prstGeom>
        </p:spPr>
        <p:txBody>
          <a:bodyPr anchor="ctr"/>
          <a:lstStyle>
            <a:lvl1pPr algn="l">
              <a:defRPr sz="3200" cap="all" spc="200" baseline="0">
                <a:solidFill>
                  <a:schemeClr val="accent4"/>
                </a:solidFill>
              </a:defRPr>
            </a:lvl1pPr>
          </a:lstStyle>
          <a:p>
            <a:r>
              <a:rPr lang="en-US" dirty="0"/>
              <a:t>Click to add title</a:t>
            </a:r>
          </a:p>
        </p:txBody>
      </p:sp>
      <p:sp>
        <p:nvSpPr>
          <p:cNvPr id="6" name="Picture Placeholder 5">
            <a:extLst>
              <a:ext uri="{FF2B5EF4-FFF2-40B4-BE49-F238E27FC236}">
                <a16:creationId xmlns:a16="http://schemas.microsoft.com/office/drawing/2014/main" id="{09651A5D-2C86-4900-A248-8559E39BDAC9}"/>
              </a:ext>
            </a:extLst>
          </p:cNvPr>
          <p:cNvSpPr>
            <a:spLocks noGrp="1"/>
          </p:cNvSpPr>
          <p:nvPr>
            <p:ph type="pic" sz="quarter" idx="13" hasCustomPrompt="1"/>
          </p:nvPr>
        </p:nvSpPr>
        <p:spPr>
          <a:xfrm>
            <a:off x="0" y="0"/>
            <a:ext cx="12192000" cy="2051050"/>
          </a:xfrm>
          <a:prstGeom prst="rect">
            <a:avLst/>
          </a:prstGeom>
        </p:spPr>
        <p:txBody>
          <a:bodyPr/>
          <a:lstStyle>
            <a:lvl1pPr marL="0" indent="0" algn="ctr">
              <a:buNone/>
              <a:defRPr spc="400" baseline="0"/>
            </a:lvl1pPr>
          </a:lstStyle>
          <a:p>
            <a:r>
              <a:rPr lang="en-US" dirty="0"/>
              <a:t>Click to add photo</a:t>
            </a:r>
          </a:p>
        </p:txBody>
      </p:sp>
      <p:sp>
        <p:nvSpPr>
          <p:cNvPr id="9" name="Text Placeholder 11">
            <a:extLst>
              <a:ext uri="{FF2B5EF4-FFF2-40B4-BE49-F238E27FC236}">
                <a16:creationId xmlns:a16="http://schemas.microsoft.com/office/drawing/2014/main" id="{D5F84479-AB5A-4587-BAAF-A05E52224B46}"/>
              </a:ext>
            </a:extLst>
          </p:cNvPr>
          <p:cNvSpPr>
            <a:spLocks noGrp="1"/>
          </p:cNvSpPr>
          <p:nvPr>
            <p:ph type="body" sz="quarter" idx="16" hasCustomPrompt="1"/>
          </p:nvPr>
        </p:nvSpPr>
        <p:spPr>
          <a:xfrm>
            <a:off x="6235700" y="2854660"/>
            <a:ext cx="4749800" cy="2129971"/>
          </a:xfrm>
          <a:prstGeom prst="rect">
            <a:avLst/>
          </a:prstGeom>
        </p:spPr>
        <p:txBody>
          <a:bodyPr/>
          <a:lstStyle>
            <a:lvl1pPr marL="0" indent="0" algn="l">
              <a:lnSpc>
                <a:spcPct val="150000"/>
              </a:lnSpc>
              <a:spcBef>
                <a:spcPts val="0"/>
              </a:spcBef>
              <a:buNone/>
              <a:defRPr sz="1400" cap="none" spc="50" baseline="0">
                <a:latin typeface="+mn-lt"/>
              </a:defRPr>
            </a:lvl1pPr>
          </a:lstStyle>
          <a:p>
            <a:pPr lvl="0"/>
            <a:r>
              <a:rPr lang="en-US" dirty="0"/>
              <a:t>Click to add text</a:t>
            </a:r>
          </a:p>
        </p:txBody>
      </p:sp>
      <p:sp>
        <p:nvSpPr>
          <p:cNvPr id="7" name="Picture Placeholder 5">
            <a:extLst>
              <a:ext uri="{FF2B5EF4-FFF2-40B4-BE49-F238E27FC236}">
                <a16:creationId xmlns:a16="http://schemas.microsoft.com/office/drawing/2014/main" id="{3D8D3253-3A08-4F2F-B6B3-607BBC6B33D7}"/>
              </a:ext>
            </a:extLst>
          </p:cNvPr>
          <p:cNvSpPr>
            <a:spLocks noGrp="1"/>
          </p:cNvSpPr>
          <p:nvPr>
            <p:ph type="pic" sz="quarter" idx="14" hasCustomPrompt="1"/>
          </p:nvPr>
        </p:nvSpPr>
        <p:spPr>
          <a:xfrm>
            <a:off x="0" y="5788241"/>
            <a:ext cx="12192000" cy="1069760"/>
          </a:xfrm>
          <a:prstGeom prst="rect">
            <a:avLst/>
          </a:prstGeom>
        </p:spPr>
        <p:txBody>
          <a:bodyPr/>
          <a:lstStyle>
            <a:lvl1pPr marL="0" indent="0" algn="ctr">
              <a:buNone/>
              <a:defRPr spc="400" baseline="0"/>
            </a:lvl1pPr>
          </a:lstStyle>
          <a:p>
            <a:r>
              <a:rPr lang="en-US" dirty="0"/>
              <a:t>Click to add photo</a:t>
            </a:r>
          </a:p>
        </p:txBody>
      </p:sp>
      <p:sp>
        <p:nvSpPr>
          <p:cNvPr id="3" name="Date Placeholder 2">
            <a:extLst>
              <a:ext uri="{FF2B5EF4-FFF2-40B4-BE49-F238E27FC236}">
                <a16:creationId xmlns:a16="http://schemas.microsoft.com/office/drawing/2014/main" id="{92B75CEA-DDFB-4C62-B83F-6A0B86FA74F7}"/>
              </a:ext>
            </a:extLst>
          </p:cNvPr>
          <p:cNvSpPr>
            <a:spLocks noGrp="1"/>
          </p:cNvSpPr>
          <p:nvPr>
            <p:ph type="dt" sz="half" idx="10"/>
          </p:nvPr>
        </p:nvSpPr>
        <p:spPr/>
        <p:txBody>
          <a:bodyPr/>
          <a:lstStyle>
            <a:lvl1pPr>
              <a:defRPr>
                <a:solidFill>
                  <a:schemeClr val="bg1"/>
                </a:solidFill>
                <a:effectLst>
                  <a:outerShdw blurRad="38100" dist="38100" dir="2700000" algn="tl">
                    <a:srgbClr val="000000">
                      <a:alpha val="43137"/>
                    </a:srgbClr>
                  </a:outerShdw>
                </a:effectLst>
              </a:defRPr>
            </a:lvl1pPr>
          </a:lstStyle>
          <a:p>
            <a:r>
              <a:rPr lang="en-US"/>
              <a:t>20XX</a:t>
            </a:r>
            <a:endParaRPr lang="en-US" dirty="0"/>
          </a:p>
        </p:txBody>
      </p:sp>
      <p:sp>
        <p:nvSpPr>
          <p:cNvPr id="4" name="Footer Placeholder 3">
            <a:extLst>
              <a:ext uri="{FF2B5EF4-FFF2-40B4-BE49-F238E27FC236}">
                <a16:creationId xmlns:a16="http://schemas.microsoft.com/office/drawing/2014/main" id="{5D425E30-50C5-42DD-911D-36C0E732E337}"/>
              </a:ext>
            </a:extLst>
          </p:cNvPr>
          <p:cNvSpPr>
            <a:spLocks noGrp="1"/>
          </p:cNvSpPr>
          <p:nvPr>
            <p:ph type="ftr" sz="quarter" idx="11"/>
          </p:nvPr>
        </p:nvSpPr>
        <p:spPr/>
        <p:txBody>
          <a:bodyPr/>
          <a:lstStyle>
            <a:lvl1pPr>
              <a:defRPr>
                <a:solidFill>
                  <a:schemeClr val="bg1"/>
                </a:solidFill>
                <a:effectLst>
                  <a:outerShdw blurRad="38100" dist="38100" dir="2700000" algn="tl">
                    <a:srgbClr val="000000">
                      <a:alpha val="43137"/>
                    </a:srgbClr>
                  </a:outerShdw>
                </a:effectLst>
              </a:defRPr>
            </a:lvl1pPr>
          </a:lstStyle>
          <a:p>
            <a:r>
              <a:rPr lang="en-US" dirty="0"/>
              <a:t>PRESENTATION TITLE</a:t>
            </a:r>
          </a:p>
        </p:txBody>
      </p:sp>
      <p:sp>
        <p:nvSpPr>
          <p:cNvPr id="5" name="Slide Number Placeholder 4">
            <a:extLst>
              <a:ext uri="{FF2B5EF4-FFF2-40B4-BE49-F238E27FC236}">
                <a16:creationId xmlns:a16="http://schemas.microsoft.com/office/drawing/2014/main" id="{6E88C855-986C-4539-81CE-5421C8EB71F7}"/>
              </a:ext>
            </a:extLst>
          </p:cNvPr>
          <p:cNvSpPr>
            <a:spLocks noGrp="1"/>
          </p:cNvSpPr>
          <p:nvPr>
            <p:ph type="sldNum" sz="quarter" idx="12"/>
          </p:nvPr>
        </p:nvSpPr>
        <p:spPr/>
        <p:txBody>
          <a:bodyPr/>
          <a:lstStyle>
            <a:lvl1pPr>
              <a:defRPr>
                <a:solidFill>
                  <a:schemeClr val="bg1"/>
                </a:solidFill>
                <a:effectLst>
                  <a:outerShdw blurRad="38100" dist="38100" dir="2700000" algn="tl">
                    <a:srgbClr val="000000">
                      <a:alpha val="43137"/>
                    </a:srgbClr>
                  </a:outerShdw>
                </a:effectLst>
              </a:defRPr>
            </a:lvl1pPr>
          </a:lstStyle>
          <a:p>
            <a:fld id="{F91729D4-A164-47A3-830D-E792BCE699E4}" type="slidenum">
              <a:rPr lang="en-US" smtClean="0"/>
              <a:pPr/>
              <a:t>‹#›</a:t>
            </a:fld>
            <a:endParaRPr lang="en-US" dirty="0"/>
          </a:p>
        </p:txBody>
      </p:sp>
    </p:spTree>
    <p:extLst>
      <p:ext uri="{BB962C8B-B14F-4D97-AF65-F5344CB8AC3E}">
        <p14:creationId xmlns:p14="http://schemas.microsoft.com/office/powerpoint/2010/main" val="237723933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8F63EB3-EB79-4150-A7A5-F675662724D7}"/>
              </a:ext>
            </a:extLst>
          </p:cNvPr>
          <p:cNvSpPr>
            <a:spLocks noGrp="1"/>
          </p:cNvSpPr>
          <p:nvPr>
            <p:ph type="title" hasCustomPrompt="1"/>
          </p:nvPr>
        </p:nvSpPr>
        <p:spPr>
          <a:xfrm>
            <a:off x="4073237" y="1096375"/>
            <a:ext cx="4045527" cy="1590790"/>
          </a:xfrm>
          <a:prstGeom prst="rect">
            <a:avLst/>
          </a:prstGeom>
        </p:spPr>
        <p:txBody>
          <a:bodyPr anchor="b"/>
          <a:lstStyle>
            <a:lvl1pPr>
              <a:defRPr sz="3200" cap="all" spc="200" baseline="0">
                <a:solidFill>
                  <a:schemeClr val="accent4"/>
                </a:solidFill>
              </a:defRPr>
            </a:lvl1pPr>
          </a:lstStyle>
          <a:p>
            <a:r>
              <a:rPr lang="en-US" dirty="0"/>
              <a:t>Click to add title</a:t>
            </a:r>
          </a:p>
        </p:txBody>
      </p:sp>
      <p:sp>
        <p:nvSpPr>
          <p:cNvPr id="6" name="Picture Placeholder 5">
            <a:extLst>
              <a:ext uri="{FF2B5EF4-FFF2-40B4-BE49-F238E27FC236}">
                <a16:creationId xmlns:a16="http://schemas.microsoft.com/office/drawing/2014/main" id="{289D0B50-E879-41B9-9B1B-EBB40605D1B7}"/>
              </a:ext>
            </a:extLst>
          </p:cNvPr>
          <p:cNvSpPr>
            <a:spLocks noGrp="1"/>
          </p:cNvSpPr>
          <p:nvPr>
            <p:ph type="pic" sz="quarter" idx="13" hasCustomPrompt="1"/>
          </p:nvPr>
        </p:nvSpPr>
        <p:spPr>
          <a:xfrm>
            <a:off x="0" y="951274"/>
            <a:ext cx="2743201" cy="4747564"/>
          </a:xfrm>
          <a:prstGeom prst="rect">
            <a:avLst/>
          </a:prstGeom>
        </p:spPr>
        <p:txBody>
          <a:bodyPr/>
          <a:lstStyle>
            <a:lvl1pPr marL="0" indent="0" algn="ctr">
              <a:buNone/>
              <a:defRPr spc="400" baseline="0"/>
            </a:lvl1pPr>
          </a:lstStyle>
          <a:p>
            <a:r>
              <a:rPr lang="en-US" dirty="0"/>
              <a:t>Click to add photo</a:t>
            </a:r>
          </a:p>
        </p:txBody>
      </p:sp>
      <p:sp>
        <p:nvSpPr>
          <p:cNvPr id="8" name="Text Placeholder 8">
            <a:extLst>
              <a:ext uri="{FF2B5EF4-FFF2-40B4-BE49-F238E27FC236}">
                <a16:creationId xmlns:a16="http://schemas.microsoft.com/office/drawing/2014/main" id="{EB4D3EE7-1F3B-4AAB-A04D-3162C35A1A90}"/>
              </a:ext>
            </a:extLst>
          </p:cNvPr>
          <p:cNvSpPr>
            <a:spLocks noGrp="1"/>
          </p:cNvSpPr>
          <p:nvPr>
            <p:ph type="body" sz="quarter" idx="16" hasCustomPrompt="1"/>
          </p:nvPr>
        </p:nvSpPr>
        <p:spPr>
          <a:xfrm>
            <a:off x="4107354" y="2910720"/>
            <a:ext cx="4011410" cy="2061261"/>
          </a:xfrm>
          <a:prstGeom prst="rect">
            <a:avLst/>
          </a:prstGeom>
        </p:spPr>
        <p:txBody>
          <a:bodyPr anchor="t"/>
          <a:lstStyle>
            <a:lvl1pPr marL="0" indent="0">
              <a:lnSpc>
                <a:spcPct val="200000"/>
              </a:lnSpc>
              <a:spcBef>
                <a:spcPts val="0"/>
              </a:spcBef>
              <a:buFont typeface="Segoe UI Light" panose="020B0502040204020203" pitchFamily="34" charset="0"/>
              <a:buNone/>
              <a:defRPr sz="2000" b="0" i="0" spc="200" baseline="0">
                <a:solidFill>
                  <a:schemeClr val="accent4"/>
                </a:solidFill>
              </a:defRPr>
            </a:lvl1pPr>
          </a:lstStyle>
          <a:p>
            <a:pPr lvl="0"/>
            <a:r>
              <a:rPr lang="en-US" dirty="0"/>
              <a:t>Click to add name</a:t>
            </a:r>
          </a:p>
        </p:txBody>
      </p:sp>
      <p:sp>
        <p:nvSpPr>
          <p:cNvPr id="9" name="Picture Placeholder 5">
            <a:extLst>
              <a:ext uri="{FF2B5EF4-FFF2-40B4-BE49-F238E27FC236}">
                <a16:creationId xmlns:a16="http://schemas.microsoft.com/office/drawing/2014/main" id="{2A57A12F-74B8-4CBC-816C-F2AC890D1B90}"/>
              </a:ext>
            </a:extLst>
          </p:cNvPr>
          <p:cNvSpPr>
            <a:spLocks noGrp="1"/>
          </p:cNvSpPr>
          <p:nvPr>
            <p:ph type="pic" sz="quarter" idx="17" hasCustomPrompt="1"/>
          </p:nvPr>
        </p:nvSpPr>
        <p:spPr>
          <a:xfrm>
            <a:off x="9448800" y="951274"/>
            <a:ext cx="2743200" cy="4747564"/>
          </a:xfrm>
          <a:prstGeom prst="rect">
            <a:avLst/>
          </a:prstGeom>
        </p:spPr>
        <p:txBody>
          <a:bodyPr/>
          <a:lstStyle>
            <a:lvl1pPr marL="0" indent="0" algn="ctr">
              <a:buNone/>
              <a:defRPr spc="400" baseline="0"/>
            </a:lvl1pPr>
          </a:lstStyle>
          <a:p>
            <a:r>
              <a:rPr lang="en-US" dirty="0"/>
              <a:t>Click to add photo</a:t>
            </a:r>
          </a:p>
        </p:txBody>
      </p:sp>
      <p:sp>
        <p:nvSpPr>
          <p:cNvPr id="3" name="Date Placeholder 2">
            <a:extLst>
              <a:ext uri="{FF2B5EF4-FFF2-40B4-BE49-F238E27FC236}">
                <a16:creationId xmlns:a16="http://schemas.microsoft.com/office/drawing/2014/main" id="{2A19A048-F803-428B-9A66-6DE56F4DE58E}"/>
              </a:ext>
            </a:extLst>
          </p:cNvPr>
          <p:cNvSpPr>
            <a:spLocks noGrp="1"/>
          </p:cNvSpPr>
          <p:nvPr>
            <p:ph type="dt" sz="half" idx="10"/>
          </p:nvPr>
        </p:nvSpPr>
        <p:spPr/>
        <p:txBody>
          <a:bodyPr/>
          <a:lstStyle/>
          <a:p>
            <a:r>
              <a:rPr lang="en-US"/>
              <a:t>20XX</a:t>
            </a:r>
            <a:endParaRPr lang="en-US" dirty="0"/>
          </a:p>
        </p:txBody>
      </p:sp>
      <p:sp>
        <p:nvSpPr>
          <p:cNvPr id="4" name="Footer Placeholder 3">
            <a:extLst>
              <a:ext uri="{FF2B5EF4-FFF2-40B4-BE49-F238E27FC236}">
                <a16:creationId xmlns:a16="http://schemas.microsoft.com/office/drawing/2014/main" id="{DB42CDA7-93A6-45DB-9062-E70E51ACB72C}"/>
              </a:ext>
            </a:extLst>
          </p:cNvPr>
          <p:cNvSpPr>
            <a:spLocks noGrp="1"/>
          </p:cNvSpPr>
          <p:nvPr>
            <p:ph type="ftr" sz="quarter" idx="11"/>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B1F08F63-561A-455E-8ED8-20CCE58E722A}"/>
              </a:ext>
            </a:extLst>
          </p:cNvPr>
          <p:cNvSpPr>
            <a:spLocks noGrp="1"/>
          </p:cNvSpPr>
          <p:nvPr>
            <p:ph type="sldNum" sz="quarter" idx="12"/>
          </p:nvPr>
        </p:nvSpPr>
        <p:spPr/>
        <p:txBody>
          <a:bodyPr/>
          <a:lstStyle/>
          <a:p>
            <a:fld id="{F91729D4-A164-47A3-830D-E792BCE699E4}" type="slidenum">
              <a:rPr lang="en-US" smtClean="0"/>
              <a:t>‹#›</a:t>
            </a:fld>
            <a:endParaRPr lang="en-US" dirty="0"/>
          </a:p>
        </p:txBody>
      </p:sp>
    </p:spTree>
    <p:extLst>
      <p:ext uri="{BB962C8B-B14F-4D97-AF65-F5344CB8AC3E}">
        <p14:creationId xmlns:p14="http://schemas.microsoft.com/office/powerpoint/2010/main" val="35495931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44C813-EE84-4C00-BDF7-2FD444FA42A0}"/>
              </a:ext>
            </a:extLst>
          </p:cNvPr>
          <p:cNvSpPr>
            <a:spLocks noGrp="1"/>
          </p:cNvSpPr>
          <p:nvPr>
            <p:ph type="title" hasCustomPrompt="1"/>
          </p:nvPr>
        </p:nvSpPr>
        <p:spPr>
          <a:xfrm>
            <a:off x="1401580" y="942423"/>
            <a:ext cx="4694420" cy="1124392"/>
          </a:xfrm>
          <a:prstGeom prst="rect">
            <a:avLst/>
          </a:prstGeom>
        </p:spPr>
        <p:txBody>
          <a:bodyPr anchor="b"/>
          <a:lstStyle>
            <a:lvl1pPr>
              <a:defRPr sz="3200" cap="all" spc="200" baseline="0">
                <a:solidFill>
                  <a:schemeClr val="accent4"/>
                </a:solidFill>
              </a:defRPr>
            </a:lvl1pPr>
          </a:lstStyle>
          <a:p>
            <a:r>
              <a:rPr lang="en-US" dirty="0"/>
              <a:t>CLICK TO add title</a:t>
            </a:r>
          </a:p>
        </p:txBody>
      </p:sp>
      <p:sp>
        <p:nvSpPr>
          <p:cNvPr id="9" name="Text Placeholder 11">
            <a:extLst>
              <a:ext uri="{FF2B5EF4-FFF2-40B4-BE49-F238E27FC236}">
                <a16:creationId xmlns:a16="http://schemas.microsoft.com/office/drawing/2014/main" id="{41FB44AB-9520-4C96-A83D-2FABD15CBE70}"/>
              </a:ext>
            </a:extLst>
          </p:cNvPr>
          <p:cNvSpPr>
            <a:spLocks noGrp="1"/>
          </p:cNvSpPr>
          <p:nvPr>
            <p:ph type="body" sz="quarter" idx="16" hasCustomPrompt="1"/>
          </p:nvPr>
        </p:nvSpPr>
        <p:spPr>
          <a:xfrm>
            <a:off x="1410587" y="2329867"/>
            <a:ext cx="4058872" cy="3156533"/>
          </a:xfrm>
          <a:prstGeom prst="rect">
            <a:avLst/>
          </a:prstGeom>
        </p:spPr>
        <p:txBody>
          <a:bodyPr/>
          <a:lstStyle>
            <a:lvl1pPr marL="0" indent="0" algn="l">
              <a:lnSpc>
                <a:spcPct val="200000"/>
              </a:lnSpc>
              <a:spcBef>
                <a:spcPts val="0"/>
              </a:spcBef>
              <a:buFont typeface="Segoe UI Light" panose="020B0502040204020203" pitchFamily="34" charset="0"/>
              <a:buNone/>
              <a:defRPr sz="2000" cap="none" spc="50" baseline="0">
                <a:solidFill>
                  <a:schemeClr val="accent4"/>
                </a:solidFill>
                <a:latin typeface="+mn-lt"/>
              </a:defRPr>
            </a:lvl1pPr>
          </a:lstStyle>
          <a:p>
            <a:pPr lvl="0"/>
            <a:r>
              <a:rPr lang="en-US" dirty="0"/>
              <a:t>Click to add text</a:t>
            </a:r>
          </a:p>
        </p:txBody>
      </p:sp>
      <p:sp>
        <p:nvSpPr>
          <p:cNvPr id="4" name="Date Placeholder 3">
            <a:extLst>
              <a:ext uri="{FF2B5EF4-FFF2-40B4-BE49-F238E27FC236}">
                <a16:creationId xmlns:a16="http://schemas.microsoft.com/office/drawing/2014/main" id="{3A6B1A04-4BA1-4FCF-B19E-6A052911CC21}"/>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C9DD33EA-800C-403C-867B-B4178A7C375B}"/>
              </a:ext>
            </a:extLst>
          </p:cNvPr>
          <p:cNvSpPr>
            <a:spLocks noGrp="1"/>
          </p:cNvSpPr>
          <p:nvPr>
            <p:ph type="ftr" sz="quarter" idx="11"/>
          </p:nvPr>
        </p:nvSpPr>
        <p:spPr/>
        <p:txBody>
          <a:bodyPr/>
          <a:lstStyle/>
          <a:p>
            <a:r>
              <a:rPr lang="en-US" dirty="0"/>
              <a:t>PRESENTATION TITLE</a:t>
            </a:r>
          </a:p>
        </p:txBody>
      </p:sp>
      <p:sp>
        <p:nvSpPr>
          <p:cNvPr id="7" name="Picture Placeholder 2">
            <a:extLst>
              <a:ext uri="{FF2B5EF4-FFF2-40B4-BE49-F238E27FC236}">
                <a16:creationId xmlns:a16="http://schemas.microsoft.com/office/drawing/2014/main" id="{0285C91D-2914-4BB9-A857-7DFA168C761F}"/>
              </a:ext>
            </a:extLst>
          </p:cNvPr>
          <p:cNvSpPr>
            <a:spLocks noGrp="1"/>
          </p:cNvSpPr>
          <p:nvPr>
            <p:ph type="pic" sz="quarter" idx="14" hasCustomPrompt="1"/>
          </p:nvPr>
        </p:nvSpPr>
        <p:spPr>
          <a:xfrm>
            <a:off x="7183361" y="0"/>
            <a:ext cx="3598052" cy="3258105"/>
          </a:xfrm>
          <a:prstGeom prst="rect">
            <a:avLst/>
          </a:prstGeom>
        </p:spPr>
        <p:txBody>
          <a:bodyPr/>
          <a:lstStyle>
            <a:lvl1pPr marL="0" indent="0" algn="ctr">
              <a:buNone/>
              <a:defRPr spc="400" baseline="0"/>
            </a:lvl1pPr>
          </a:lstStyle>
          <a:p>
            <a:r>
              <a:rPr lang="en-US" dirty="0"/>
              <a:t>Click to add photo</a:t>
            </a:r>
          </a:p>
        </p:txBody>
      </p:sp>
      <p:sp>
        <p:nvSpPr>
          <p:cNvPr id="3" name="Picture Placeholder 2">
            <a:extLst>
              <a:ext uri="{FF2B5EF4-FFF2-40B4-BE49-F238E27FC236}">
                <a16:creationId xmlns:a16="http://schemas.microsoft.com/office/drawing/2014/main" id="{C6896BB5-7888-43CA-A76C-BF7DE06DF2BD}"/>
              </a:ext>
            </a:extLst>
          </p:cNvPr>
          <p:cNvSpPr>
            <a:spLocks noGrp="1"/>
          </p:cNvSpPr>
          <p:nvPr>
            <p:ph type="pic" sz="quarter" idx="13" hasCustomPrompt="1"/>
          </p:nvPr>
        </p:nvSpPr>
        <p:spPr>
          <a:xfrm>
            <a:off x="7183361" y="3599895"/>
            <a:ext cx="3598052" cy="3258105"/>
          </a:xfrm>
          <a:prstGeom prst="rect">
            <a:avLst/>
          </a:prstGeom>
        </p:spPr>
        <p:txBody>
          <a:bodyPr/>
          <a:lstStyle>
            <a:lvl1pPr marL="0" indent="0" algn="ctr">
              <a:buNone/>
              <a:defRPr spc="400" baseline="0"/>
            </a:lvl1pPr>
          </a:lstStyle>
          <a:p>
            <a:r>
              <a:rPr lang="en-US" dirty="0"/>
              <a:t>Click to add photo</a:t>
            </a:r>
          </a:p>
        </p:txBody>
      </p:sp>
      <p:sp>
        <p:nvSpPr>
          <p:cNvPr id="6" name="Slide Number Placeholder 5">
            <a:extLst>
              <a:ext uri="{FF2B5EF4-FFF2-40B4-BE49-F238E27FC236}">
                <a16:creationId xmlns:a16="http://schemas.microsoft.com/office/drawing/2014/main" id="{26C8D158-80CE-4259-AE40-6EC8A072E290}"/>
              </a:ext>
            </a:extLst>
          </p:cNvPr>
          <p:cNvSpPr>
            <a:spLocks noGrp="1"/>
          </p:cNvSpPr>
          <p:nvPr>
            <p:ph type="sldNum" sz="quarter" idx="12"/>
          </p:nvPr>
        </p:nvSpPr>
        <p:spPr/>
        <p:txBody>
          <a:bodyPr/>
          <a:lstStyle/>
          <a:p>
            <a:fld id="{F91729D4-A164-47A3-830D-E792BCE699E4}" type="slidenum">
              <a:rPr lang="en-US" smtClean="0"/>
              <a:t>‹#›</a:t>
            </a:fld>
            <a:endParaRPr lang="en-US" dirty="0"/>
          </a:p>
        </p:txBody>
      </p:sp>
    </p:spTree>
    <p:extLst>
      <p:ext uri="{BB962C8B-B14F-4D97-AF65-F5344CB8AC3E}">
        <p14:creationId xmlns:p14="http://schemas.microsoft.com/office/powerpoint/2010/main" val="37290225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EC8E4-E66E-43DD-B7F9-77510035ACC4}"/>
              </a:ext>
            </a:extLst>
          </p:cNvPr>
          <p:cNvSpPr>
            <a:spLocks noGrp="1"/>
          </p:cNvSpPr>
          <p:nvPr>
            <p:ph type="title" hasCustomPrompt="1"/>
          </p:nvPr>
        </p:nvSpPr>
        <p:spPr>
          <a:xfrm>
            <a:off x="6197600" y="2921000"/>
            <a:ext cx="4749800" cy="527050"/>
          </a:xfrm>
          <a:prstGeom prst="rect">
            <a:avLst/>
          </a:prstGeom>
        </p:spPr>
        <p:txBody>
          <a:bodyPr anchor="b"/>
          <a:lstStyle>
            <a:lvl1pPr>
              <a:defRPr sz="3200" cap="all" spc="200" baseline="0">
                <a:solidFill>
                  <a:schemeClr val="accent4"/>
                </a:solidFill>
              </a:defRPr>
            </a:lvl1pPr>
          </a:lstStyle>
          <a:p>
            <a:r>
              <a:rPr lang="en-US" dirty="0"/>
              <a:t>CLICK TO ADD TITLE</a:t>
            </a:r>
          </a:p>
        </p:txBody>
      </p:sp>
      <p:sp>
        <p:nvSpPr>
          <p:cNvPr id="9" name="Picture Placeholder 8">
            <a:extLst>
              <a:ext uri="{FF2B5EF4-FFF2-40B4-BE49-F238E27FC236}">
                <a16:creationId xmlns:a16="http://schemas.microsoft.com/office/drawing/2014/main" id="{3DA549A2-F99E-46CF-BFF2-0F2D5834E10E}"/>
              </a:ext>
            </a:extLst>
          </p:cNvPr>
          <p:cNvSpPr>
            <a:spLocks noGrp="1"/>
          </p:cNvSpPr>
          <p:nvPr>
            <p:ph type="pic" sz="quarter" idx="13" hasCustomPrompt="1"/>
          </p:nvPr>
        </p:nvSpPr>
        <p:spPr>
          <a:xfrm>
            <a:off x="838200" y="492125"/>
            <a:ext cx="4114800" cy="5372100"/>
          </a:xfrm>
          <a:prstGeom prst="rect">
            <a:avLst/>
          </a:prstGeom>
        </p:spPr>
        <p:txBody>
          <a:bodyPr/>
          <a:lstStyle>
            <a:lvl1pPr marL="0" indent="0">
              <a:buNone/>
              <a:defRPr spc="400" baseline="0"/>
            </a:lvl1pPr>
          </a:lstStyle>
          <a:p>
            <a:r>
              <a:rPr lang="en-US" dirty="0"/>
              <a:t>Click to add photo</a:t>
            </a:r>
          </a:p>
        </p:txBody>
      </p:sp>
      <p:sp>
        <p:nvSpPr>
          <p:cNvPr id="13" name="Text Placeholder 11">
            <a:extLst>
              <a:ext uri="{FF2B5EF4-FFF2-40B4-BE49-F238E27FC236}">
                <a16:creationId xmlns:a16="http://schemas.microsoft.com/office/drawing/2014/main" id="{8E76B184-0041-41D4-948C-64DE4AB097C0}"/>
              </a:ext>
            </a:extLst>
          </p:cNvPr>
          <p:cNvSpPr>
            <a:spLocks noGrp="1"/>
          </p:cNvSpPr>
          <p:nvPr>
            <p:ph type="body" sz="quarter" idx="15" hasCustomPrompt="1"/>
          </p:nvPr>
        </p:nvSpPr>
        <p:spPr>
          <a:xfrm>
            <a:off x="6197600" y="3429000"/>
            <a:ext cx="4749800" cy="2129971"/>
          </a:xfrm>
          <a:prstGeom prst="rect">
            <a:avLst/>
          </a:prstGeom>
        </p:spPr>
        <p:txBody>
          <a:bodyPr/>
          <a:lstStyle>
            <a:lvl1pPr marL="0" indent="0" algn="l">
              <a:lnSpc>
                <a:spcPct val="150000"/>
              </a:lnSpc>
              <a:spcBef>
                <a:spcPts val="0"/>
              </a:spcBef>
              <a:buNone/>
              <a:defRPr sz="1400" cap="none" spc="50" baseline="0">
                <a:latin typeface="+mn-lt"/>
              </a:defRPr>
            </a:lvl1pPr>
          </a:lstStyle>
          <a:p>
            <a:pPr lvl="0"/>
            <a:r>
              <a:rPr lang="en-US" dirty="0"/>
              <a:t>Click to add text</a:t>
            </a:r>
          </a:p>
        </p:txBody>
      </p:sp>
      <p:sp>
        <p:nvSpPr>
          <p:cNvPr id="4" name="Date Placeholder 3">
            <a:extLst>
              <a:ext uri="{FF2B5EF4-FFF2-40B4-BE49-F238E27FC236}">
                <a16:creationId xmlns:a16="http://schemas.microsoft.com/office/drawing/2014/main" id="{B89B09CA-52A5-4AB5-AF1F-8A21941819CE}"/>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6BF5B9A3-008F-4631-AAAD-66E8363F3C0F}"/>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84547ADF-979E-4B05-BD10-4C2F27964C58}"/>
              </a:ext>
            </a:extLst>
          </p:cNvPr>
          <p:cNvSpPr>
            <a:spLocks noGrp="1"/>
          </p:cNvSpPr>
          <p:nvPr>
            <p:ph type="sldNum" sz="quarter" idx="12"/>
          </p:nvPr>
        </p:nvSpPr>
        <p:spPr/>
        <p:txBody>
          <a:bodyPr/>
          <a:lstStyle/>
          <a:p>
            <a:fld id="{F91729D4-A164-47A3-830D-E792BCE699E4}" type="slidenum">
              <a:rPr lang="en-US" smtClean="0"/>
              <a:t>‹#›</a:t>
            </a:fld>
            <a:endParaRPr lang="en-US" dirty="0"/>
          </a:p>
        </p:txBody>
      </p:sp>
    </p:spTree>
    <p:extLst>
      <p:ext uri="{BB962C8B-B14F-4D97-AF65-F5344CB8AC3E}">
        <p14:creationId xmlns:p14="http://schemas.microsoft.com/office/powerpoint/2010/main" val="29193618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rimary Goals">
    <p:spTree>
      <p:nvGrpSpPr>
        <p:cNvPr id="1" name=""/>
        <p:cNvGrpSpPr/>
        <p:nvPr/>
      </p:nvGrpSpPr>
      <p:grpSpPr>
        <a:xfrm>
          <a:off x="0" y="0"/>
          <a:ext cx="0" cy="0"/>
          <a:chOff x="0" y="0"/>
          <a:chExt cx="0" cy="0"/>
        </a:xfrm>
      </p:grpSpPr>
      <p:sp>
        <p:nvSpPr>
          <p:cNvPr id="15" name="Picture Placeholder 2">
            <a:extLst>
              <a:ext uri="{FF2B5EF4-FFF2-40B4-BE49-F238E27FC236}">
                <a16:creationId xmlns:a16="http://schemas.microsoft.com/office/drawing/2014/main" id="{38C8EB8A-A968-4E47-AE69-9A01E7717EB1}"/>
              </a:ext>
            </a:extLst>
          </p:cNvPr>
          <p:cNvSpPr>
            <a:spLocks noGrp="1"/>
          </p:cNvSpPr>
          <p:nvPr>
            <p:ph type="pic" sz="quarter" idx="14" hasCustomPrompt="1"/>
          </p:nvPr>
        </p:nvSpPr>
        <p:spPr>
          <a:xfrm>
            <a:off x="598402" y="598401"/>
            <a:ext cx="9645056" cy="5661198"/>
          </a:xfrm>
          <a:prstGeom prst="rect">
            <a:avLst/>
          </a:prstGeom>
        </p:spPr>
        <p:txBody>
          <a:bodyPr/>
          <a:lstStyle>
            <a:lvl1pPr marL="0" indent="0" algn="ctr">
              <a:buNone/>
              <a:defRPr spc="400" baseline="0"/>
            </a:lvl1pPr>
          </a:lstStyle>
          <a:p>
            <a:r>
              <a:rPr lang="en-US" dirty="0"/>
              <a:t>Click to add photo</a:t>
            </a:r>
          </a:p>
        </p:txBody>
      </p:sp>
      <p:sp>
        <p:nvSpPr>
          <p:cNvPr id="2" name="Title 1">
            <a:extLst>
              <a:ext uri="{FF2B5EF4-FFF2-40B4-BE49-F238E27FC236}">
                <a16:creationId xmlns:a16="http://schemas.microsoft.com/office/drawing/2014/main" id="{85A198BF-0DCC-40E9-B9E5-892F3CCF5439}"/>
              </a:ext>
            </a:extLst>
          </p:cNvPr>
          <p:cNvSpPr>
            <a:spLocks noGrp="1"/>
          </p:cNvSpPr>
          <p:nvPr>
            <p:ph type="title" hasCustomPrompt="1"/>
          </p:nvPr>
        </p:nvSpPr>
        <p:spPr>
          <a:xfrm>
            <a:off x="6169978" y="3443968"/>
            <a:ext cx="6022021" cy="882499"/>
          </a:xfrm>
          <a:prstGeom prst="rect">
            <a:avLst/>
          </a:prstGeom>
          <a:solidFill>
            <a:schemeClr val="accent4">
              <a:alpha val="80000"/>
            </a:schemeClr>
          </a:solidFill>
        </p:spPr>
        <p:txBody>
          <a:bodyPr lIns="1371600" tIns="457200" anchor="ctr" anchorCtr="0"/>
          <a:lstStyle>
            <a:lvl1pPr>
              <a:defRPr sz="3200" cap="all" spc="200" baseline="0">
                <a:solidFill>
                  <a:schemeClr val="bg1"/>
                </a:solidFill>
              </a:defRPr>
            </a:lvl1pPr>
          </a:lstStyle>
          <a:p>
            <a:r>
              <a:rPr lang="en-US" dirty="0"/>
              <a:t>Click to add title</a:t>
            </a:r>
          </a:p>
        </p:txBody>
      </p:sp>
      <p:sp>
        <p:nvSpPr>
          <p:cNvPr id="9" name="Text Placeholder 11">
            <a:extLst>
              <a:ext uri="{FF2B5EF4-FFF2-40B4-BE49-F238E27FC236}">
                <a16:creationId xmlns:a16="http://schemas.microsoft.com/office/drawing/2014/main" id="{FAD04F8B-0B18-4B5F-B3A8-8EEDC439F5F5}"/>
              </a:ext>
            </a:extLst>
          </p:cNvPr>
          <p:cNvSpPr>
            <a:spLocks noGrp="1"/>
          </p:cNvSpPr>
          <p:nvPr>
            <p:ph type="body" sz="quarter" idx="16" hasCustomPrompt="1"/>
          </p:nvPr>
        </p:nvSpPr>
        <p:spPr>
          <a:xfrm>
            <a:off x="6169979" y="4326467"/>
            <a:ext cx="6022021" cy="830414"/>
          </a:xfrm>
          <a:prstGeom prst="rect">
            <a:avLst/>
          </a:prstGeom>
          <a:solidFill>
            <a:schemeClr val="accent4">
              <a:alpha val="80000"/>
            </a:schemeClr>
          </a:solidFill>
        </p:spPr>
        <p:txBody>
          <a:bodyPr lIns="1371600" bIns="365760" anchor="ctr"/>
          <a:lstStyle>
            <a:lvl1pPr marL="0" indent="0" algn="l">
              <a:buNone/>
              <a:defRPr sz="2000" i="0" cap="none" spc="200" baseline="0">
                <a:solidFill>
                  <a:schemeClr val="bg1"/>
                </a:solidFill>
                <a:latin typeface="+mj-lt"/>
              </a:defRPr>
            </a:lvl1pPr>
          </a:lstStyle>
          <a:p>
            <a:pPr lvl="0"/>
            <a:r>
              <a:rPr lang="en-US" dirty="0"/>
              <a:t>Click to add title</a:t>
            </a:r>
          </a:p>
        </p:txBody>
      </p:sp>
    </p:spTree>
    <p:extLst>
      <p:ext uri="{BB962C8B-B14F-4D97-AF65-F5344CB8AC3E}">
        <p14:creationId xmlns:p14="http://schemas.microsoft.com/office/powerpoint/2010/main" val="15930739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Quarterly Performanc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9EE33C-7BB8-4644-AC43-EAFCF071A501}"/>
              </a:ext>
            </a:extLst>
          </p:cNvPr>
          <p:cNvSpPr>
            <a:spLocks noGrp="1"/>
          </p:cNvSpPr>
          <p:nvPr>
            <p:ph type="title" hasCustomPrompt="1"/>
          </p:nvPr>
        </p:nvSpPr>
        <p:spPr>
          <a:xfrm>
            <a:off x="1109663" y="498928"/>
            <a:ext cx="9972675" cy="567873"/>
          </a:xfrm>
          <a:prstGeom prst="rect">
            <a:avLst/>
          </a:prstGeom>
        </p:spPr>
        <p:txBody>
          <a:bodyPr/>
          <a:lstStyle>
            <a:lvl1pPr algn="ctr">
              <a:defRPr sz="3200" cap="all" spc="200" baseline="0">
                <a:solidFill>
                  <a:schemeClr val="accent4"/>
                </a:solidFill>
              </a:defRPr>
            </a:lvl1pPr>
          </a:lstStyle>
          <a:p>
            <a:r>
              <a:rPr lang="en-US" dirty="0"/>
              <a:t>Click to add title</a:t>
            </a:r>
          </a:p>
        </p:txBody>
      </p:sp>
      <p:sp>
        <p:nvSpPr>
          <p:cNvPr id="7" name="Date Placeholder 6">
            <a:extLst>
              <a:ext uri="{FF2B5EF4-FFF2-40B4-BE49-F238E27FC236}">
                <a16:creationId xmlns:a16="http://schemas.microsoft.com/office/drawing/2014/main" id="{A36A6D30-3C9B-4105-8529-1FC3C4799157}"/>
              </a:ext>
            </a:extLst>
          </p:cNvPr>
          <p:cNvSpPr>
            <a:spLocks noGrp="1"/>
          </p:cNvSpPr>
          <p:nvPr>
            <p:ph type="dt" sz="half" idx="10"/>
          </p:nvPr>
        </p:nvSpPr>
        <p:spPr/>
        <p:txBody>
          <a:bodyPr/>
          <a:lstStyle/>
          <a:p>
            <a:r>
              <a:rPr lang="en-US"/>
              <a:t>20XX</a:t>
            </a:r>
            <a:endParaRPr lang="en-US" dirty="0"/>
          </a:p>
        </p:txBody>
      </p:sp>
      <p:sp>
        <p:nvSpPr>
          <p:cNvPr id="8" name="Footer Placeholder 7">
            <a:extLst>
              <a:ext uri="{FF2B5EF4-FFF2-40B4-BE49-F238E27FC236}">
                <a16:creationId xmlns:a16="http://schemas.microsoft.com/office/drawing/2014/main" id="{6F6CE03B-D3BE-49C6-B2A4-0E17803F19AE}"/>
              </a:ext>
            </a:extLst>
          </p:cNvPr>
          <p:cNvSpPr>
            <a:spLocks noGrp="1"/>
          </p:cNvSpPr>
          <p:nvPr>
            <p:ph type="ftr" sz="quarter" idx="11"/>
          </p:nvPr>
        </p:nvSpPr>
        <p:spPr/>
        <p:txBody>
          <a:bodyPr/>
          <a:lstStyle/>
          <a:p>
            <a:r>
              <a:rPr lang="en-US" dirty="0"/>
              <a:t>PRESENTATION TITLE</a:t>
            </a:r>
          </a:p>
        </p:txBody>
      </p:sp>
      <p:sp>
        <p:nvSpPr>
          <p:cNvPr id="9" name="Slide Number Placeholder 8">
            <a:extLst>
              <a:ext uri="{FF2B5EF4-FFF2-40B4-BE49-F238E27FC236}">
                <a16:creationId xmlns:a16="http://schemas.microsoft.com/office/drawing/2014/main" id="{3DEB961D-2B84-4E52-A71A-1C55CFFD8FFB}"/>
              </a:ext>
            </a:extLst>
          </p:cNvPr>
          <p:cNvSpPr>
            <a:spLocks noGrp="1"/>
          </p:cNvSpPr>
          <p:nvPr>
            <p:ph type="sldNum" sz="quarter" idx="12"/>
          </p:nvPr>
        </p:nvSpPr>
        <p:spPr/>
        <p:txBody>
          <a:bodyPr/>
          <a:lstStyle/>
          <a:p>
            <a:fld id="{F91729D4-A164-47A3-830D-E792BCE699E4}" type="slidenum">
              <a:rPr lang="en-US" smtClean="0"/>
              <a:t>‹#›</a:t>
            </a:fld>
            <a:endParaRPr lang="en-US" dirty="0"/>
          </a:p>
        </p:txBody>
      </p:sp>
    </p:spTree>
    <p:extLst>
      <p:ext uri="{BB962C8B-B14F-4D97-AF65-F5344CB8AC3E}">
        <p14:creationId xmlns:p14="http://schemas.microsoft.com/office/powerpoint/2010/main" val="33672719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reas of Growth">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AAA794-F088-4753-95A0-021064EE61C0}"/>
              </a:ext>
            </a:extLst>
          </p:cNvPr>
          <p:cNvSpPr>
            <a:spLocks noGrp="1"/>
          </p:cNvSpPr>
          <p:nvPr>
            <p:ph type="title" hasCustomPrompt="1"/>
          </p:nvPr>
        </p:nvSpPr>
        <p:spPr>
          <a:xfrm>
            <a:off x="838200" y="494166"/>
            <a:ext cx="10515600" cy="567873"/>
          </a:xfrm>
          <a:prstGeom prst="rect">
            <a:avLst/>
          </a:prstGeom>
        </p:spPr>
        <p:txBody>
          <a:bodyPr/>
          <a:lstStyle>
            <a:lvl1pPr algn="ctr">
              <a:defRPr sz="3200" cap="all" spc="200" baseline="0">
                <a:solidFill>
                  <a:schemeClr val="accent4"/>
                </a:solidFill>
              </a:defRPr>
            </a:lvl1pPr>
          </a:lstStyle>
          <a:p>
            <a:r>
              <a:rPr lang="en-US" dirty="0"/>
              <a:t>Click to add title</a:t>
            </a:r>
          </a:p>
        </p:txBody>
      </p:sp>
      <p:sp>
        <p:nvSpPr>
          <p:cNvPr id="3" name="Date Placeholder 2">
            <a:extLst>
              <a:ext uri="{FF2B5EF4-FFF2-40B4-BE49-F238E27FC236}">
                <a16:creationId xmlns:a16="http://schemas.microsoft.com/office/drawing/2014/main" id="{57C3E83D-2F76-4F03-9EF6-81DED406531E}"/>
              </a:ext>
            </a:extLst>
          </p:cNvPr>
          <p:cNvSpPr>
            <a:spLocks noGrp="1"/>
          </p:cNvSpPr>
          <p:nvPr>
            <p:ph type="dt" sz="half" idx="10"/>
          </p:nvPr>
        </p:nvSpPr>
        <p:spPr/>
        <p:txBody>
          <a:bodyPr/>
          <a:lstStyle/>
          <a:p>
            <a:r>
              <a:rPr lang="en-US"/>
              <a:t>20XX</a:t>
            </a:r>
            <a:endParaRPr lang="en-US" dirty="0"/>
          </a:p>
        </p:txBody>
      </p:sp>
      <p:sp>
        <p:nvSpPr>
          <p:cNvPr id="4" name="Footer Placeholder 3">
            <a:extLst>
              <a:ext uri="{FF2B5EF4-FFF2-40B4-BE49-F238E27FC236}">
                <a16:creationId xmlns:a16="http://schemas.microsoft.com/office/drawing/2014/main" id="{D3D99F77-FE1A-4CD5-8B1C-50D8981A1EE1}"/>
              </a:ext>
            </a:extLst>
          </p:cNvPr>
          <p:cNvSpPr>
            <a:spLocks noGrp="1"/>
          </p:cNvSpPr>
          <p:nvPr>
            <p:ph type="ftr" sz="quarter" idx="11"/>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C84CA1C4-7C3D-4FAE-B5FC-D235F6D9E1E8}"/>
              </a:ext>
            </a:extLst>
          </p:cNvPr>
          <p:cNvSpPr>
            <a:spLocks noGrp="1"/>
          </p:cNvSpPr>
          <p:nvPr>
            <p:ph type="sldNum" sz="quarter" idx="12"/>
          </p:nvPr>
        </p:nvSpPr>
        <p:spPr/>
        <p:txBody>
          <a:bodyPr/>
          <a:lstStyle/>
          <a:p>
            <a:fld id="{F91729D4-A164-47A3-830D-E792BCE699E4}" type="slidenum">
              <a:rPr lang="en-US" smtClean="0"/>
              <a:t>‹#›</a:t>
            </a:fld>
            <a:endParaRPr lang="en-US" dirty="0"/>
          </a:p>
        </p:txBody>
      </p:sp>
    </p:spTree>
    <p:extLst>
      <p:ext uri="{BB962C8B-B14F-4D97-AF65-F5344CB8AC3E}">
        <p14:creationId xmlns:p14="http://schemas.microsoft.com/office/powerpoint/2010/main" val="11394882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C8E96375-73CE-4ED7-90B6-293AB27ED0AD}"/>
              </a:ext>
            </a:extLst>
          </p:cNvPr>
          <p:cNvSpPr>
            <a:spLocks noGrp="1"/>
          </p:cNvSpPr>
          <p:nvPr>
            <p:ph type="pic" sz="quarter" idx="13" hasCustomPrompt="1"/>
          </p:nvPr>
        </p:nvSpPr>
        <p:spPr>
          <a:xfrm>
            <a:off x="0" y="0"/>
            <a:ext cx="12192000" cy="6858000"/>
          </a:xfrm>
          <a:prstGeom prst="rect">
            <a:avLst/>
          </a:prstGeom>
        </p:spPr>
        <p:txBody>
          <a:bodyPr/>
          <a:lstStyle>
            <a:lvl1pPr marL="0" indent="0" algn="ctr">
              <a:buNone/>
              <a:defRPr spc="400" baseline="0"/>
            </a:lvl1pPr>
          </a:lstStyle>
          <a:p>
            <a:r>
              <a:rPr lang="en-US" dirty="0"/>
              <a:t>Click to add photo</a:t>
            </a:r>
          </a:p>
        </p:txBody>
      </p:sp>
      <p:sp>
        <p:nvSpPr>
          <p:cNvPr id="15" name="Title 14">
            <a:extLst>
              <a:ext uri="{FF2B5EF4-FFF2-40B4-BE49-F238E27FC236}">
                <a16:creationId xmlns:a16="http://schemas.microsoft.com/office/drawing/2014/main" id="{4E8AED7C-EFC3-4427-AD37-E7AA4AF0CF8C}"/>
              </a:ext>
            </a:extLst>
          </p:cNvPr>
          <p:cNvSpPr>
            <a:spLocks noGrp="1"/>
          </p:cNvSpPr>
          <p:nvPr>
            <p:ph type="title" hasCustomPrompt="1"/>
          </p:nvPr>
        </p:nvSpPr>
        <p:spPr>
          <a:xfrm>
            <a:off x="-1" y="1181910"/>
            <a:ext cx="12192000" cy="3352227"/>
          </a:xfrm>
          <a:custGeom>
            <a:avLst/>
            <a:gdLst>
              <a:gd name="connsiteX0" fmla="*/ 11721830 w 12192000"/>
              <a:gd name="connsiteY0" fmla="*/ 0 h 3352227"/>
              <a:gd name="connsiteX1" fmla="*/ 12192000 w 12192000"/>
              <a:gd name="connsiteY1" fmla="*/ 0 h 3352227"/>
              <a:gd name="connsiteX2" fmla="*/ 12192000 w 12192000"/>
              <a:gd name="connsiteY2" fmla="*/ 3352227 h 3352227"/>
              <a:gd name="connsiteX3" fmla="*/ 11721830 w 12192000"/>
              <a:gd name="connsiteY3" fmla="*/ 3352227 h 3352227"/>
              <a:gd name="connsiteX4" fmla="*/ 0 w 12192000"/>
              <a:gd name="connsiteY4" fmla="*/ 0 h 3352227"/>
              <a:gd name="connsiteX5" fmla="*/ 5525311 w 12192000"/>
              <a:gd name="connsiteY5" fmla="*/ 0 h 3352227"/>
              <a:gd name="connsiteX6" fmla="*/ 5525311 w 12192000"/>
              <a:gd name="connsiteY6" fmla="*/ 3352227 h 3352227"/>
              <a:gd name="connsiteX7" fmla="*/ 0 w 12192000"/>
              <a:gd name="connsiteY7" fmla="*/ 3352227 h 3352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3352227">
                <a:moveTo>
                  <a:pt x="11721830" y="0"/>
                </a:moveTo>
                <a:lnTo>
                  <a:pt x="12192000" y="0"/>
                </a:lnTo>
                <a:lnTo>
                  <a:pt x="12192000" y="3352227"/>
                </a:lnTo>
                <a:lnTo>
                  <a:pt x="11721830" y="3352227"/>
                </a:lnTo>
                <a:close/>
                <a:moveTo>
                  <a:pt x="0" y="0"/>
                </a:moveTo>
                <a:lnTo>
                  <a:pt x="5525311" y="0"/>
                </a:lnTo>
                <a:lnTo>
                  <a:pt x="5525311" y="3352227"/>
                </a:lnTo>
                <a:lnTo>
                  <a:pt x="0" y="3352227"/>
                </a:lnTo>
                <a:close/>
              </a:path>
            </a:pathLst>
          </a:custGeom>
          <a:solidFill>
            <a:schemeClr val="accent4">
              <a:lumMod val="20000"/>
              <a:lumOff val="80000"/>
              <a:alpha val="85000"/>
            </a:schemeClr>
          </a:solidFill>
        </p:spPr>
        <p:txBody>
          <a:bodyPr lIns="960120" rIns="7315200" anchor="b"/>
          <a:lstStyle>
            <a:lvl1pPr>
              <a:defRPr lang="en-US" sz="3200" cap="all" spc="200" baseline="0" dirty="0"/>
            </a:lvl1pPr>
          </a:lstStyle>
          <a:p>
            <a:pPr marL="0" lvl="0"/>
            <a:r>
              <a:rPr lang="en-US" dirty="0"/>
              <a:t>Click to add title</a:t>
            </a:r>
          </a:p>
        </p:txBody>
      </p:sp>
      <p:sp>
        <p:nvSpPr>
          <p:cNvPr id="16" name="Text Placeholder 15">
            <a:extLst>
              <a:ext uri="{FF2B5EF4-FFF2-40B4-BE49-F238E27FC236}">
                <a16:creationId xmlns:a16="http://schemas.microsoft.com/office/drawing/2014/main" id="{72FF0B66-A4D6-423A-AC8B-48E8CD7DF8B7}"/>
              </a:ext>
            </a:extLst>
          </p:cNvPr>
          <p:cNvSpPr>
            <a:spLocks noGrp="1"/>
          </p:cNvSpPr>
          <p:nvPr>
            <p:ph type="body" sz="quarter" idx="16" hasCustomPrompt="1"/>
          </p:nvPr>
        </p:nvSpPr>
        <p:spPr>
          <a:xfrm>
            <a:off x="-1" y="4534137"/>
            <a:ext cx="12192000" cy="1141953"/>
          </a:xfrm>
          <a:custGeom>
            <a:avLst/>
            <a:gdLst>
              <a:gd name="connsiteX0" fmla="*/ 11721830 w 12192000"/>
              <a:gd name="connsiteY0" fmla="*/ 1 h 1141953"/>
              <a:gd name="connsiteX1" fmla="*/ 12192000 w 12192000"/>
              <a:gd name="connsiteY1" fmla="*/ 1 h 1141953"/>
              <a:gd name="connsiteX2" fmla="*/ 12192000 w 12192000"/>
              <a:gd name="connsiteY2" fmla="*/ 1141953 h 1141953"/>
              <a:gd name="connsiteX3" fmla="*/ 11721830 w 12192000"/>
              <a:gd name="connsiteY3" fmla="*/ 1141953 h 1141953"/>
              <a:gd name="connsiteX4" fmla="*/ 0 w 12192000"/>
              <a:gd name="connsiteY4" fmla="*/ 0 h 1141953"/>
              <a:gd name="connsiteX5" fmla="*/ 5525311 w 12192000"/>
              <a:gd name="connsiteY5" fmla="*/ 0 h 1141953"/>
              <a:gd name="connsiteX6" fmla="*/ 5525311 w 12192000"/>
              <a:gd name="connsiteY6" fmla="*/ 1141952 h 1141953"/>
              <a:gd name="connsiteX7" fmla="*/ 0 w 12192000"/>
              <a:gd name="connsiteY7" fmla="*/ 1141952 h 1141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141953">
                <a:moveTo>
                  <a:pt x="11721830" y="1"/>
                </a:moveTo>
                <a:lnTo>
                  <a:pt x="12192000" y="1"/>
                </a:lnTo>
                <a:lnTo>
                  <a:pt x="12192000" y="1141953"/>
                </a:lnTo>
                <a:lnTo>
                  <a:pt x="11721830" y="1141953"/>
                </a:lnTo>
                <a:close/>
                <a:moveTo>
                  <a:pt x="0" y="0"/>
                </a:moveTo>
                <a:lnTo>
                  <a:pt x="5525311" y="0"/>
                </a:lnTo>
                <a:lnTo>
                  <a:pt x="5525311" y="1141952"/>
                </a:lnTo>
                <a:lnTo>
                  <a:pt x="0" y="1141952"/>
                </a:lnTo>
                <a:close/>
              </a:path>
            </a:pathLst>
          </a:custGeom>
          <a:solidFill>
            <a:schemeClr val="accent4">
              <a:lumMod val="20000"/>
              <a:lumOff val="80000"/>
              <a:alpha val="85000"/>
            </a:schemeClr>
          </a:solidFill>
        </p:spPr>
        <p:txBody>
          <a:bodyPr lIns="960120" tIns="137160" rIns="6400800" anchor="t"/>
          <a:lstStyle>
            <a:lvl1pPr marL="0" indent="0">
              <a:buNone/>
              <a:defRPr lang="en-US" sz="2000" b="0" i="0" spc="200" baseline="0" dirty="0">
                <a:solidFill>
                  <a:schemeClr val="accent5">
                    <a:lumMod val="50000"/>
                  </a:schemeClr>
                </a:solidFill>
              </a:defRPr>
            </a:lvl1pPr>
          </a:lstStyle>
          <a:p>
            <a:pPr marL="228600" lvl="0" indent="-228600"/>
            <a:r>
              <a:rPr lang="en-US" dirty="0"/>
              <a:t>Click to add name</a:t>
            </a:r>
          </a:p>
        </p:txBody>
      </p:sp>
      <p:sp>
        <p:nvSpPr>
          <p:cNvPr id="2" name="Date Placeholder 1">
            <a:extLst>
              <a:ext uri="{FF2B5EF4-FFF2-40B4-BE49-F238E27FC236}">
                <a16:creationId xmlns:a16="http://schemas.microsoft.com/office/drawing/2014/main" id="{AC52883E-0EA3-4DCA-BB78-AD84BBE53F80}"/>
              </a:ext>
            </a:extLst>
          </p:cNvPr>
          <p:cNvSpPr>
            <a:spLocks noGrp="1"/>
          </p:cNvSpPr>
          <p:nvPr>
            <p:ph type="dt" sz="half" idx="10"/>
          </p:nvPr>
        </p:nvSpPr>
        <p:spPr/>
        <p:txBody>
          <a:bodyPr/>
          <a:lstStyle>
            <a:lvl1pPr>
              <a:defRPr>
                <a:solidFill>
                  <a:schemeClr val="bg1"/>
                </a:solidFill>
                <a:effectLst>
                  <a:outerShdw blurRad="38100" dist="38100" dir="2700000" algn="tl">
                    <a:srgbClr val="000000">
                      <a:alpha val="43137"/>
                    </a:srgbClr>
                  </a:outerShdw>
                </a:effectLst>
              </a:defRPr>
            </a:lvl1pPr>
          </a:lstStyle>
          <a:p>
            <a:r>
              <a:rPr lang="en-US"/>
              <a:t>20XX</a:t>
            </a:r>
            <a:endParaRPr lang="en-US" dirty="0"/>
          </a:p>
        </p:txBody>
      </p:sp>
      <p:sp>
        <p:nvSpPr>
          <p:cNvPr id="3" name="Footer Placeholder 2">
            <a:extLst>
              <a:ext uri="{FF2B5EF4-FFF2-40B4-BE49-F238E27FC236}">
                <a16:creationId xmlns:a16="http://schemas.microsoft.com/office/drawing/2014/main" id="{C31860F9-7B15-486D-B68B-1D5E02F61DEA}"/>
              </a:ext>
            </a:extLst>
          </p:cNvPr>
          <p:cNvSpPr>
            <a:spLocks noGrp="1"/>
          </p:cNvSpPr>
          <p:nvPr>
            <p:ph type="ftr" sz="quarter" idx="11"/>
          </p:nvPr>
        </p:nvSpPr>
        <p:spPr/>
        <p:txBody>
          <a:bodyPr/>
          <a:lstStyle>
            <a:lvl1pPr>
              <a:defRPr>
                <a:solidFill>
                  <a:schemeClr val="bg1"/>
                </a:solidFill>
                <a:effectLst>
                  <a:outerShdw blurRad="38100" dist="38100" dir="2700000" algn="tl">
                    <a:srgbClr val="000000">
                      <a:alpha val="43137"/>
                    </a:srgbClr>
                  </a:outerShdw>
                </a:effectLst>
              </a:defRPr>
            </a:lvl1pPr>
          </a:lstStyle>
          <a:p>
            <a:r>
              <a:rPr lang="en-US" dirty="0"/>
              <a:t>PRESENTATION TITLE</a:t>
            </a:r>
          </a:p>
        </p:txBody>
      </p:sp>
      <p:sp>
        <p:nvSpPr>
          <p:cNvPr id="4" name="Slide Number Placeholder 3">
            <a:extLst>
              <a:ext uri="{FF2B5EF4-FFF2-40B4-BE49-F238E27FC236}">
                <a16:creationId xmlns:a16="http://schemas.microsoft.com/office/drawing/2014/main" id="{190B89DE-8ADC-4391-8EAF-C713EA69935F}"/>
              </a:ext>
            </a:extLst>
          </p:cNvPr>
          <p:cNvSpPr>
            <a:spLocks noGrp="1"/>
          </p:cNvSpPr>
          <p:nvPr>
            <p:ph type="sldNum" sz="quarter" idx="12"/>
          </p:nvPr>
        </p:nvSpPr>
        <p:spPr/>
        <p:txBody>
          <a:bodyPr/>
          <a:lstStyle>
            <a:lvl1pPr>
              <a:defRPr>
                <a:solidFill>
                  <a:schemeClr val="bg1"/>
                </a:solidFill>
                <a:effectLst>
                  <a:outerShdw blurRad="38100" dist="38100" dir="2700000" algn="tl">
                    <a:srgbClr val="000000">
                      <a:alpha val="43137"/>
                    </a:srgbClr>
                  </a:outerShdw>
                </a:effectLst>
              </a:defRPr>
            </a:lvl1pPr>
          </a:lstStyle>
          <a:p>
            <a:fld id="{F91729D4-A164-47A3-830D-E792BCE699E4}" type="slidenum">
              <a:rPr lang="en-US" smtClean="0"/>
              <a:pPr/>
              <a:t>‹#›</a:t>
            </a:fld>
            <a:endParaRPr lang="en-US" dirty="0"/>
          </a:p>
        </p:txBody>
      </p:sp>
    </p:spTree>
    <p:extLst>
      <p:ext uri="{BB962C8B-B14F-4D97-AF65-F5344CB8AC3E}">
        <p14:creationId xmlns:p14="http://schemas.microsoft.com/office/powerpoint/2010/main" val="5800635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_4">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5886F38-E337-4504-BF25-D65176023E6B}"/>
              </a:ext>
              <a:ext uri="{C183D7F6-B498-43B3-948B-1728B52AA6E4}">
                <adec:decorative xmlns:adec="http://schemas.microsoft.com/office/drawing/2017/decorative" val="1"/>
              </a:ext>
            </a:extLst>
          </p:cNvPr>
          <p:cNvSpPr/>
          <p:nvPr userDrawn="1"/>
        </p:nvSpPr>
        <p:spPr>
          <a:xfrm>
            <a:off x="0" y="4274260"/>
            <a:ext cx="12192000" cy="2583739"/>
          </a:xfrm>
          <a:prstGeom prst="rect">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D93D2BF-453A-45BE-9E29-EC3F8D9F55CE}"/>
              </a:ext>
            </a:extLst>
          </p:cNvPr>
          <p:cNvSpPr>
            <a:spLocks noGrp="1"/>
          </p:cNvSpPr>
          <p:nvPr>
            <p:ph type="title" hasCustomPrompt="1"/>
          </p:nvPr>
        </p:nvSpPr>
        <p:spPr>
          <a:xfrm>
            <a:off x="999846" y="1487527"/>
            <a:ext cx="2581554" cy="1325563"/>
          </a:xfrm>
          <a:prstGeom prst="rect">
            <a:avLst/>
          </a:prstGeom>
        </p:spPr>
        <p:txBody>
          <a:bodyPr anchor="b"/>
          <a:lstStyle>
            <a:lvl1pPr algn="ctr">
              <a:defRPr sz="3200" cap="all" spc="200" baseline="0">
                <a:solidFill>
                  <a:schemeClr val="accent4"/>
                </a:solidFill>
              </a:defRPr>
            </a:lvl1pPr>
          </a:lstStyle>
          <a:p>
            <a:r>
              <a:rPr lang="en-US" dirty="0"/>
              <a:t>Click to add title</a:t>
            </a:r>
          </a:p>
        </p:txBody>
      </p:sp>
      <p:sp>
        <p:nvSpPr>
          <p:cNvPr id="51" name="Picture Placeholder 9">
            <a:extLst>
              <a:ext uri="{FF2B5EF4-FFF2-40B4-BE49-F238E27FC236}">
                <a16:creationId xmlns:a16="http://schemas.microsoft.com/office/drawing/2014/main" id="{C47B8159-559E-42C4-AA5B-7642DE427455}"/>
              </a:ext>
            </a:extLst>
          </p:cNvPr>
          <p:cNvSpPr>
            <a:spLocks noGrp="1"/>
          </p:cNvSpPr>
          <p:nvPr>
            <p:ph type="pic" sz="quarter" idx="23" hasCustomPrompt="1"/>
          </p:nvPr>
        </p:nvSpPr>
        <p:spPr>
          <a:xfrm>
            <a:off x="4793630" y="677419"/>
            <a:ext cx="2357652" cy="1622425"/>
          </a:xfrm>
          <a:prstGeom prst="rect">
            <a:avLst/>
          </a:prstGeom>
        </p:spPr>
        <p:txBody>
          <a:bodyPr/>
          <a:lstStyle>
            <a:lvl1pPr marL="0" indent="0" algn="ctr">
              <a:buNone/>
              <a:defRPr/>
            </a:lvl1pPr>
          </a:lstStyle>
          <a:p>
            <a:r>
              <a:rPr lang="en-US" dirty="0"/>
              <a:t>Click to add photo</a:t>
            </a:r>
          </a:p>
        </p:txBody>
      </p:sp>
      <p:sp>
        <p:nvSpPr>
          <p:cNvPr id="52" name="Text Placeholder 17">
            <a:extLst>
              <a:ext uri="{FF2B5EF4-FFF2-40B4-BE49-F238E27FC236}">
                <a16:creationId xmlns:a16="http://schemas.microsoft.com/office/drawing/2014/main" id="{9E9FA76D-767D-4F48-9238-F384F4D41696}"/>
              </a:ext>
            </a:extLst>
          </p:cNvPr>
          <p:cNvSpPr>
            <a:spLocks noGrp="1"/>
          </p:cNvSpPr>
          <p:nvPr>
            <p:ph type="body" sz="quarter" idx="24" hasCustomPrompt="1"/>
          </p:nvPr>
        </p:nvSpPr>
        <p:spPr>
          <a:xfrm>
            <a:off x="4793628" y="2299842"/>
            <a:ext cx="2357652" cy="475149"/>
          </a:xfrm>
          <a:prstGeom prst="rect">
            <a:avLst/>
          </a:prstGeom>
        </p:spPr>
        <p:txBody>
          <a:bodyPr anchor="b"/>
          <a:lstStyle>
            <a:lvl1pPr marL="0" indent="0" algn="ctr">
              <a:buNone/>
              <a:defRPr sz="1600" cap="all" spc="200" baseline="0">
                <a:solidFill>
                  <a:schemeClr val="accent4"/>
                </a:solidFill>
              </a:defRPr>
            </a:lvl1pPr>
          </a:lstStyle>
          <a:p>
            <a:pPr lvl="0"/>
            <a:r>
              <a:rPr lang="en-US" dirty="0"/>
              <a:t>Click to add name</a:t>
            </a:r>
          </a:p>
        </p:txBody>
      </p:sp>
      <p:sp>
        <p:nvSpPr>
          <p:cNvPr id="53" name="Text Placeholder 17">
            <a:extLst>
              <a:ext uri="{FF2B5EF4-FFF2-40B4-BE49-F238E27FC236}">
                <a16:creationId xmlns:a16="http://schemas.microsoft.com/office/drawing/2014/main" id="{40F2B787-B1D2-493C-ABA2-D6E69C4800D1}"/>
              </a:ext>
            </a:extLst>
          </p:cNvPr>
          <p:cNvSpPr>
            <a:spLocks noGrp="1"/>
          </p:cNvSpPr>
          <p:nvPr>
            <p:ph type="body" sz="quarter" idx="25" hasCustomPrompt="1"/>
          </p:nvPr>
        </p:nvSpPr>
        <p:spPr>
          <a:xfrm>
            <a:off x="4793628" y="2774990"/>
            <a:ext cx="2357652" cy="475147"/>
          </a:xfrm>
          <a:prstGeom prst="rect">
            <a:avLst/>
          </a:prstGeom>
        </p:spPr>
        <p:txBody>
          <a:bodyPr/>
          <a:lstStyle>
            <a:lvl1pPr marL="0" indent="0" algn="ctr">
              <a:buNone/>
              <a:defRPr sz="1200" b="0" i="0" cap="none" spc="200" baseline="0"/>
            </a:lvl1pPr>
          </a:lstStyle>
          <a:p>
            <a:pPr lvl="0"/>
            <a:r>
              <a:rPr lang="en-US" dirty="0"/>
              <a:t>Click to title</a:t>
            </a:r>
          </a:p>
        </p:txBody>
      </p:sp>
      <p:sp>
        <p:nvSpPr>
          <p:cNvPr id="54" name="Picture Placeholder 9">
            <a:extLst>
              <a:ext uri="{FF2B5EF4-FFF2-40B4-BE49-F238E27FC236}">
                <a16:creationId xmlns:a16="http://schemas.microsoft.com/office/drawing/2014/main" id="{7FCC4980-412C-49F7-BF30-8693DD9EAC03}"/>
              </a:ext>
            </a:extLst>
          </p:cNvPr>
          <p:cNvSpPr>
            <a:spLocks noGrp="1"/>
          </p:cNvSpPr>
          <p:nvPr>
            <p:ph type="pic" sz="quarter" idx="26" hasCustomPrompt="1"/>
          </p:nvPr>
        </p:nvSpPr>
        <p:spPr>
          <a:xfrm>
            <a:off x="7431774" y="677419"/>
            <a:ext cx="2357652" cy="1622425"/>
          </a:xfrm>
          <a:prstGeom prst="rect">
            <a:avLst/>
          </a:prstGeom>
        </p:spPr>
        <p:txBody>
          <a:bodyPr/>
          <a:lstStyle>
            <a:lvl1pPr marL="0" indent="0" algn="ctr">
              <a:buNone/>
              <a:defRPr/>
            </a:lvl1pPr>
          </a:lstStyle>
          <a:p>
            <a:r>
              <a:rPr lang="en-US" dirty="0"/>
              <a:t>Click to add photo</a:t>
            </a:r>
          </a:p>
        </p:txBody>
      </p:sp>
      <p:sp>
        <p:nvSpPr>
          <p:cNvPr id="55" name="Text Placeholder 17">
            <a:extLst>
              <a:ext uri="{FF2B5EF4-FFF2-40B4-BE49-F238E27FC236}">
                <a16:creationId xmlns:a16="http://schemas.microsoft.com/office/drawing/2014/main" id="{B9BD60DD-95CB-47D1-9C2F-5ACD38820662}"/>
              </a:ext>
            </a:extLst>
          </p:cNvPr>
          <p:cNvSpPr>
            <a:spLocks noGrp="1"/>
          </p:cNvSpPr>
          <p:nvPr>
            <p:ph type="body" sz="quarter" idx="27" hasCustomPrompt="1"/>
          </p:nvPr>
        </p:nvSpPr>
        <p:spPr>
          <a:xfrm>
            <a:off x="7431772" y="2299842"/>
            <a:ext cx="2357652" cy="475149"/>
          </a:xfrm>
          <a:prstGeom prst="rect">
            <a:avLst/>
          </a:prstGeom>
        </p:spPr>
        <p:txBody>
          <a:bodyPr anchor="b"/>
          <a:lstStyle>
            <a:lvl1pPr marL="0" indent="0" algn="ctr">
              <a:buNone/>
              <a:defRPr sz="1600" cap="all" spc="200" baseline="0">
                <a:solidFill>
                  <a:schemeClr val="accent4"/>
                </a:solidFill>
              </a:defRPr>
            </a:lvl1pPr>
          </a:lstStyle>
          <a:p>
            <a:pPr lvl="0"/>
            <a:r>
              <a:rPr lang="en-US" dirty="0"/>
              <a:t>Click to add name</a:t>
            </a:r>
          </a:p>
        </p:txBody>
      </p:sp>
      <p:sp>
        <p:nvSpPr>
          <p:cNvPr id="56" name="Text Placeholder 17">
            <a:extLst>
              <a:ext uri="{FF2B5EF4-FFF2-40B4-BE49-F238E27FC236}">
                <a16:creationId xmlns:a16="http://schemas.microsoft.com/office/drawing/2014/main" id="{19FF93B2-766D-4558-94BE-49F215C0FF7B}"/>
              </a:ext>
            </a:extLst>
          </p:cNvPr>
          <p:cNvSpPr>
            <a:spLocks noGrp="1"/>
          </p:cNvSpPr>
          <p:nvPr>
            <p:ph type="body" sz="quarter" idx="28" hasCustomPrompt="1"/>
          </p:nvPr>
        </p:nvSpPr>
        <p:spPr>
          <a:xfrm>
            <a:off x="7431772" y="2774990"/>
            <a:ext cx="2357652" cy="475147"/>
          </a:xfrm>
          <a:prstGeom prst="rect">
            <a:avLst/>
          </a:prstGeom>
        </p:spPr>
        <p:txBody>
          <a:bodyPr/>
          <a:lstStyle>
            <a:lvl1pPr marL="0" indent="0" algn="ctr">
              <a:buNone/>
              <a:defRPr sz="1200" b="0" i="0" cap="none" spc="200" baseline="0"/>
            </a:lvl1pPr>
          </a:lstStyle>
          <a:p>
            <a:pPr lvl="0"/>
            <a:r>
              <a:rPr lang="en-US" dirty="0"/>
              <a:t>Click to title</a:t>
            </a:r>
          </a:p>
        </p:txBody>
      </p:sp>
      <p:sp>
        <p:nvSpPr>
          <p:cNvPr id="57" name="Picture Placeholder 9">
            <a:extLst>
              <a:ext uri="{FF2B5EF4-FFF2-40B4-BE49-F238E27FC236}">
                <a16:creationId xmlns:a16="http://schemas.microsoft.com/office/drawing/2014/main" id="{F16F9FCC-4EE2-4D18-8257-694E9C80F547}"/>
              </a:ext>
            </a:extLst>
          </p:cNvPr>
          <p:cNvSpPr>
            <a:spLocks noGrp="1"/>
          </p:cNvSpPr>
          <p:nvPr>
            <p:ph type="pic" sz="quarter" idx="32" hasCustomPrompt="1"/>
          </p:nvPr>
        </p:nvSpPr>
        <p:spPr>
          <a:xfrm>
            <a:off x="4793630" y="3250138"/>
            <a:ext cx="2357652" cy="1622425"/>
          </a:xfrm>
          <a:prstGeom prst="rect">
            <a:avLst/>
          </a:prstGeom>
        </p:spPr>
        <p:txBody>
          <a:bodyPr/>
          <a:lstStyle>
            <a:lvl1pPr marL="0" indent="0" algn="ctr">
              <a:buNone/>
              <a:defRPr/>
            </a:lvl1pPr>
          </a:lstStyle>
          <a:p>
            <a:r>
              <a:rPr lang="en-US" dirty="0"/>
              <a:t>Click to add photo</a:t>
            </a:r>
          </a:p>
        </p:txBody>
      </p:sp>
      <p:sp>
        <p:nvSpPr>
          <p:cNvPr id="58" name="Text Placeholder 17">
            <a:extLst>
              <a:ext uri="{FF2B5EF4-FFF2-40B4-BE49-F238E27FC236}">
                <a16:creationId xmlns:a16="http://schemas.microsoft.com/office/drawing/2014/main" id="{F434B9BC-2EC7-4433-BAA8-039EB5BED5C0}"/>
              </a:ext>
            </a:extLst>
          </p:cNvPr>
          <p:cNvSpPr>
            <a:spLocks noGrp="1"/>
          </p:cNvSpPr>
          <p:nvPr>
            <p:ph type="body" sz="quarter" idx="33" hasCustomPrompt="1"/>
          </p:nvPr>
        </p:nvSpPr>
        <p:spPr>
          <a:xfrm>
            <a:off x="4793628" y="4872561"/>
            <a:ext cx="2357652" cy="475149"/>
          </a:xfrm>
          <a:prstGeom prst="rect">
            <a:avLst/>
          </a:prstGeom>
        </p:spPr>
        <p:txBody>
          <a:bodyPr anchor="b"/>
          <a:lstStyle>
            <a:lvl1pPr marL="0" indent="0" algn="ctr">
              <a:buNone/>
              <a:defRPr sz="1600" cap="all" spc="200" baseline="0">
                <a:solidFill>
                  <a:schemeClr val="accent4"/>
                </a:solidFill>
              </a:defRPr>
            </a:lvl1pPr>
          </a:lstStyle>
          <a:p>
            <a:pPr lvl="0"/>
            <a:r>
              <a:rPr lang="en-US" dirty="0"/>
              <a:t>Click to add name</a:t>
            </a:r>
          </a:p>
        </p:txBody>
      </p:sp>
      <p:sp>
        <p:nvSpPr>
          <p:cNvPr id="59" name="Text Placeholder 17">
            <a:extLst>
              <a:ext uri="{FF2B5EF4-FFF2-40B4-BE49-F238E27FC236}">
                <a16:creationId xmlns:a16="http://schemas.microsoft.com/office/drawing/2014/main" id="{6F08FB05-53FB-4C19-A35C-592C4DFDFF46}"/>
              </a:ext>
            </a:extLst>
          </p:cNvPr>
          <p:cNvSpPr>
            <a:spLocks noGrp="1"/>
          </p:cNvSpPr>
          <p:nvPr>
            <p:ph type="body" sz="quarter" idx="34" hasCustomPrompt="1"/>
          </p:nvPr>
        </p:nvSpPr>
        <p:spPr>
          <a:xfrm>
            <a:off x="4793628" y="5347709"/>
            <a:ext cx="2357652" cy="475147"/>
          </a:xfrm>
          <a:prstGeom prst="rect">
            <a:avLst/>
          </a:prstGeom>
        </p:spPr>
        <p:txBody>
          <a:bodyPr/>
          <a:lstStyle>
            <a:lvl1pPr marL="0" indent="0" algn="ctr">
              <a:lnSpc>
                <a:spcPct val="100000"/>
              </a:lnSpc>
              <a:spcBef>
                <a:spcPts val="0"/>
              </a:spcBef>
              <a:buNone/>
              <a:defRPr sz="1200" b="0" i="0" cap="none" spc="200" baseline="0"/>
            </a:lvl1pPr>
          </a:lstStyle>
          <a:p>
            <a:pPr lvl="0"/>
            <a:r>
              <a:rPr lang="en-US" dirty="0"/>
              <a:t>Click to title</a:t>
            </a:r>
          </a:p>
        </p:txBody>
      </p:sp>
      <p:sp>
        <p:nvSpPr>
          <p:cNvPr id="60" name="Picture Placeholder 9">
            <a:extLst>
              <a:ext uri="{FF2B5EF4-FFF2-40B4-BE49-F238E27FC236}">
                <a16:creationId xmlns:a16="http://schemas.microsoft.com/office/drawing/2014/main" id="{9589D7D2-07DF-415C-A139-E911869A1BCC}"/>
              </a:ext>
            </a:extLst>
          </p:cNvPr>
          <p:cNvSpPr>
            <a:spLocks noGrp="1"/>
          </p:cNvSpPr>
          <p:nvPr>
            <p:ph type="pic" sz="quarter" idx="35" hasCustomPrompt="1"/>
          </p:nvPr>
        </p:nvSpPr>
        <p:spPr>
          <a:xfrm>
            <a:off x="7431774" y="3250138"/>
            <a:ext cx="2357652" cy="1622425"/>
          </a:xfrm>
          <a:prstGeom prst="rect">
            <a:avLst/>
          </a:prstGeom>
        </p:spPr>
        <p:txBody>
          <a:bodyPr/>
          <a:lstStyle>
            <a:lvl1pPr marL="0" indent="0" algn="ctr">
              <a:buNone/>
              <a:defRPr/>
            </a:lvl1pPr>
          </a:lstStyle>
          <a:p>
            <a:r>
              <a:rPr lang="en-US" dirty="0"/>
              <a:t>Click to add photo</a:t>
            </a:r>
          </a:p>
        </p:txBody>
      </p:sp>
      <p:sp>
        <p:nvSpPr>
          <p:cNvPr id="61" name="Text Placeholder 17">
            <a:extLst>
              <a:ext uri="{FF2B5EF4-FFF2-40B4-BE49-F238E27FC236}">
                <a16:creationId xmlns:a16="http://schemas.microsoft.com/office/drawing/2014/main" id="{E622F2E3-2C07-4ABC-A803-40361BBB7386}"/>
              </a:ext>
            </a:extLst>
          </p:cNvPr>
          <p:cNvSpPr>
            <a:spLocks noGrp="1"/>
          </p:cNvSpPr>
          <p:nvPr>
            <p:ph type="body" sz="quarter" idx="36" hasCustomPrompt="1"/>
          </p:nvPr>
        </p:nvSpPr>
        <p:spPr>
          <a:xfrm>
            <a:off x="7431772" y="4872561"/>
            <a:ext cx="2357652" cy="475149"/>
          </a:xfrm>
          <a:prstGeom prst="rect">
            <a:avLst/>
          </a:prstGeom>
        </p:spPr>
        <p:txBody>
          <a:bodyPr anchor="b"/>
          <a:lstStyle>
            <a:lvl1pPr marL="0" indent="0" algn="ctr">
              <a:buNone/>
              <a:defRPr sz="1600" cap="all" spc="200" baseline="0">
                <a:solidFill>
                  <a:schemeClr val="accent4"/>
                </a:solidFill>
              </a:defRPr>
            </a:lvl1pPr>
          </a:lstStyle>
          <a:p>
            <a:pPr lvl="0"/>
            <a:r>
              <a:rPr lang="en-US" dirty="0"/>
              <a:t>Click to add name</a:t>
            </a:r>
          </a:p>
        </p:txBody>
      </p:sp>
      <p:sp>
        <p:nvSpPr>
          <p:cNvPr id="62" name="Text Placeholder 17">
            <a:extLst>
              <a:ext uri="{FF2B5EF4-FFF2-40B4-BE49-F238E27FC236}">
                <a16:creationId xmlns:a16="http://schemas.microsoft.com/office/drawing/2014/main" id="{B505FD93-2404-46B6-9EE0-9CABFC5233ED}"/>
              </a:ext>
            </a:extLst>
          </p:cNvPr>
          <p:cNvSpPr>
            <a:spLocks noGrp="1"/>
          </p:cNvSpPr>
          <p:nvPr>
            <p:ph type="body" sz="quarter" idx="37" hasCustomPrompt="1"/>
          </p:nvPr>
        </p:nvSpPr>
        <p:spPr>
          <a:xfrm>
            <a:off x="7431772" y="5347709"/>
            <a:ext cx="2357652" cy="475147"/>
          </a:xfrm>
          <a:prstGeom prst="rect">
            <a:avLst/>
          </a:prstGeom>
        </p:spPr>
        <p:txBody>
          <a:bodyPr/>
          <a:lstStyle>
            <a:lvl1pPr marL="0" indent="0" algn="ctr">
              <a:buNone/>
              <a:defRPr sz="1200" b="0" i="0" cap="none" spc="200" baseline="0"/>
            </a:lvl1pPr>
          </a:lstStyle>
          <a:p>
            <a:pPr lvl="0"/>
            <a:r>
              <a:rPr lang="en-US" dirty="0"/>
              <a:t>Click to title</a:t>
            </a:r>
          </a:p>
        </p:txBody>
      </p:sp>
      <p:sp>
        <p:nvSpPr>
          <p:cNvPr id="5" name="Date Placeholder 4">
            <a:extLst>
              <a:ext uri="{FF2B5EF4-FFF2-40B4-BE49-F238E27FC236}">
                <a16:creationId xmlns:a16="http://schemas.microsoft.com/office/drawing/2014/main" id="{5B91FF20-37AD-4448-896C-C37172D16263}"/>
              </a:ext>
            </a:extLst>
          </p:cNvPr>
          <p:cNvSpPr>
            <a:spLocks noGrp="1"/>
          </p:cNvSpPr>
          <p:nvPr>
            <p:ph type="dt" sz="half" idx="10"/>
          </p:nvPr>
        </p:nvSpPr>
        <p:spPr/>
        <p:txBody>
          <a:bodyPr/>
          <a:lstStyle/>
          <a:p>
            <a:r>
              <a:rPr lang="en-US"/>
              <a:t>20XX</a:t>
            </a:r>
            <a:endParaRPr lang="en-US" dirty="0"/>
          </a:p>
        </p:txBody>
      </p:sp>
      <p:sp>
        <p:nvSpPr>
          <p:cNvPr id="6" name="Footer Placeholder 5">
            <a:extLst>
              <a:ext uri="{FF2B5EF4-FFF2-40B4-BE49-F238E27FC236}">
                <a16:creationId xmlns:a16="http://schemas.microsoft.com/office/drawing/2014/main" id="{376AF771-F500-4564-96BB-2AC1F13F9D36}"/>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9254F218-0E34-408C-AB25-76184E9ACC54}"/>
              </a:ext>
            </a:extLst>
          </p:cNvPr>
          <p:cNvSpPr>
            <a:spLocks noGrp="1"/>
          </p:cNvSpPr>
          <p:nvPr>
            <p:ph type="sldNum" sz="quarter" idx="12"/>
          </p:nvPr>
        </p:nvSpPr>
        <p:spPr/>
        <p:txBody>
          <a:bodyPr/>
          <a:lstStyle/>
          <a:p>
            <a:fld id="{F91729D4-A164-47A3-830D-E792BCE699E4}" type="slidenum">
              <a:rPr lang="en-US" smtClean="0"/>
              <a:t>‹#›</a:t>
            </a:fld>
            <a:endParaRPr lang="en-US" dirty="0"/>
          </a:p>
        </p:txBody>
      </p:sp>
    </p:spTree>
    <p:extLst>
      <p:ext uri="{BB962C8B-B14F-4D97-AF65-F5344CB8AC3E}">
        <p14:creationId xmlns:p14="http://schemas.microsoft.com/office/powerpoint/2010/main" val="7807533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_6">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5886F38-E337-4504-BF25-D65176023E6B}"/>
              </a:ext>
              <a:ext uri="{C183D7F6-B498-43B3-948B-1728B52AA6E4}">
                <adec:decorative xmlns:adec="http://schemas.microsoft.com/office/drawing/2017/decorative" val="1"/>
              </a:ext>
            </a:extLst>
          </p:cNvPr>
          <p:cNvSpPr/>
          <p:nvPr userDrawn="1"/>
        </p:nvSpPr>
        <p:spPr>
          <a:xfrm>
            <a:off x="0" y="4274260"/>
            <a:ext cx="12192000" cy="2583739"/>
          </a:xfrm>
          <a:prstGeom prst="rect">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50116A5-69B8-43BF-B141-AC2A4B6CEB97}"/>
              </a:ext>
            </a:extLst>
          </p:cNvPr>
          <p:cNvSpPr>
            <a:spLocks noGrp="1"/>
          </p:cNvSpPr>
          <p:nvPr>
            <p:ph type="title" hasCustomPrompt="1"/>
          </p:nvPr>
        </p:nvSpPr>
        <p:spPr>
          <a:xfrm>
            <a:off x="336217" y="1207697"/>
            <a:ext cx="2970156" cy="1622912"/>
          </a:xfrm>
          <a:prstGeom prst="rect">
            <a:avLst/>
          </a:prstGeom>
        </p:spPr>
        <p:txBody>
          <a:bodyPr anchor="b"/>
          <a:lstStyle>
            <a:lvl1pPr algn="ctr">
              <a:defRPr sz="3200" cap="all" spc="200" baseline="0">
                <a:solidFill>
                  <a:schemeClr val="accent4"/>
                </a:solidFill>
              </a:defRPr>
            </a:lvl1pPr>
          </a:lstStyle>
          <a:p>
            <a:r>
              <a:rPr lang="en-US" dirty="0"/>
              <a:t>Click to add title</a:t>
            </a:r>
          </a:p>
        </p:txBody>
      </p:sp>
      <p:sp>
        <p:nvSpPr>
          <p:cNvPr id="10" name="Picture Placeholder 9">
            <a:extLst>
              <a:ext uri="{FF2B5EF4-FFF2-40B4-BE49-F238E27FC236}">
                <a16:creationId xmlns:a16="http://schemas.microsoft.com/office/drawing/2014/main" id="{6D283EBF-8FBA-4A7A-9DCE-23E0BF7F6AAC}"/>
              </a:ext>
            </a:extLst>
          </p:cNvPr>
          <p:cNvSpPr>
            <a:spLocks noGrp="1"/>
          </p:cNvSpPr>
          <p:nvPr>
            <p:ph type="pic" sz="quarter" idx="15" hasCustomPrompt="1"/>
          </p:nvPr>
        </p:nvSpPr>
        <p:spPr>
          <a:xfrm>
            <a:off x="3780553" y="1153717"/>
            <a:ext cx="1412050" cy="1147276"/>
          </a:xfrm>
          <a:prstGeom prst="rect">
            <a:avLst/>
          </a:prstGeom>
        </p:spPr>
        <p:txBody>
          <a:bodyPr/>
          <a:lstStyle>
            <a:lvl1pPr marL="0" indent="0" algn="ctr">
              <a:buNone/>
              <a:defRPr/>
            </a:lvl1pPr>
          </a:lstStyle>
          <a:p>
            <a:r>
              <a:rPr lang="en-US" dirty="0"/>
              <a:t>Click to add photo</a:t>
            </a:r>
          </a:p>
        </p:txBody>
      </p:sp>
      <p:sp>
        <p:nvSpPr>
          <p:cNvPr id="18" name="Text Placeholder 17">
            <a:extLst>
              <a:ext uri="{FF2B5EF4-FFF2-40B4-BE49-F238E27FC236}">
                <a16:creationId xmlns:a16="http://schemas.microsoft.com/office/drawing/2014/main" id="{48D76D02-A6E3-446F-B85B-CAD9ED06415D}"/>
              </a:ext>
            </a:extLst>
          </p:cNvPr>
          <p:cNvSpPr>
            <a:spLocks noGrp="1"/>
          </p:cNvSpPr>
          <p:nvPr>
            <p:ph type="body" sz="quarter" idx="21" hasCustomPrompt="1"/>
          </p:nvPr>
        </p:nvSpPr>
        <p:spPr>
          <a:xfrm>
            <a:off x="3451733" y="2299842"/>
            <a:ext cx="2069690" cy="475149"/>
          </a:xfrm>
          <a:prstGeom prst="rect">
            <a:avLst/>
          </a:prstGeom>
        </p:spPr>
        <p:txBody>
          <a:bodyPr anchor="b"/>
          <a:lstStyle>
            <a:lvl1pPr marL="0" indent="0" algn="ctr">
              <a:buNone/>
              <a:defRPr sz="1400" cap="all" spc="200" baseline="0">
                <a:solidFill>
                  <a:schemeClr val="accent4"/>
                </a:solidFill>
              </a:defRPr>
            </a:lvl1pPr>
          </a:lstStyle>
          <a:p>
            <a:pPr lvl="0"/>
            <a:r>
              <a:rPr lang="en-US" dirty="0"/>
              <a:t>Click to add name</a:t>
            </a:r>
          </a:p>
        </p:txBody>
      </p:sp>
      <p:sp>
        <p:nvSpPr>
          <p:cNvPr id="19" name="Text Placeholder 17">
            <a:extLst>
              <a:ext uri="{FF2B5EF4-FFF2-40B4-BE49-F238E27FC236}">
                <a16:creationId xmlns:a16="http://schemas.microsoft.com/office/drawing/2014/main" id="{90954B1A-CAD7-4645-A1B3-1A5EFD54C975}"/>
              </a:ext>
            </a:extLst>
          </p:cNvPr>
          <p:cNvSpPr>
            <a:spLocks noGrp="1"/>
          </p:cNvSpPr>
          <p:nvPr>
            <p:ph type="body" sz="quarter" idx="22" hasCustomPrompt="1"/>
          </p:nvPr>
        </p:nvSpPr>
        <p:spPr>
          <a:xfrm>
            <a:off x="3451733" y="2774991"/>
            <a:ext cx="2069690" cy="672127"/>
          </a:xfrm>
          <a:prstGeom prst="rect">
            <a:avLst/>
          </a:prstGeom>
        </p:spPr>
        <p:txBody>
          <a:bodyPr/>
          <a:lstStyle>
            <a:lvl1pPr marL="0" indent="0" algn="ctr">
              <a:lnSpc>
                <a:spcPct val="100000"/>
              </a:lnSpc>
              <a:buNone/>
              <a:defRPr sz="1100" b="0" i="0" cap="none" spc="200" baseline="0"/>
            </a:lvl1pPr>
          </a:lstStyle>
          <a:p>
            <a:pPr lvl="0"/>
            <a:r>
              <a:rPr lang="en-US" dirty="0"/>
              <a:t>Click to add title</a:t>
            </a:r>
          </a:p>
        </p:txBody>
      </p:sp>
      <p:sp>
        <p:nvSpPr>
          <p:cNvPr id="28" name="Picture Placeholder 9">
            <a:extLst>
              <a:ext uri="{FF2B5EF4-FFF2-40B4-BE49-F238E27FC236}">
                <a16:creationId xmlns:a16="http://schemas.microsoft.com/office/drawing/2014/main" id="{D517EAC0-89E0-4247-B048-92F65C868A7E}"/>
              </a:ext>
            </a:extLst>
          </p:cNvPr>
          <p:cNvSpPr>
            <a:spLocks noGrp="1"/>
          </p:cNvSpPr>
          <p:nvPr>
            <p:ph type="pic" sz="quarter" idx="38" hasCustomPrompt="1"/>
          </p:nvPr>
        </p:nvSpPr>
        <p:spPr>
          <a:xfrm>
            <a:off x="5891925" y="1153717"/>
            <a:ext cx="1412050" cy="1147276"/>
          </a:xfrm>
          <a:prstGeom prst="rect">
            <a:avLst/>
          </a:prstGeom>
        </p:spPr>
        <p:txBody>
          <a:bodyPr/>
          <a:lstStyle>
            <a:lvl1pPr marL="0" indent="0" algn="ctr">
              <a:buNone/>
              <a:defRPr/>
            </a:lvl1pPr>
          </a:lstStyle>
          <a:p>
            <a:r>
              <a:rPr lang="en-US" dirty="0"/>
              <a:t>Click to add photo</a:t>
            </a:r>
          </a:p>
        </p:txBody>
      </p:sp>
      <p:sp>
        <p:nvSpPr>
          <p:cNvPr id="11" name="Text Placeholder 17">
            <a:extLst>
              <a:ext uri="{FF2B5EF4-FFF2-40B4-BE49-F238E27FC236}">
                <a16:creationId xmlns:a16="http://schemas.microsoft.com/office/drawing/2014/main" id="{7F5710E0-5399-4C8A-9D92-390195CB6F27}"/>
              </a:ext>
            </a:extLst>
          </p:cNvPr>
          <p:cNvSpPr>
            <a:spLocks noGrp="1"/>
          </p:cNvSpPr>
          <p:nvPr>
            <p:ph type="body" sz="quarter" idx="24" hasCustomPrompt="1"/>
          </p:nvPr>
        </p:nvSpPr>
        <p:spPr>
          <a:xfrm>
            <a:off x="5563105" y="2299842"/>
            <a:ext cx="2069690" cy="475149"/>
          </a:xfrm>
          <a:prstGeom prst="rect">
            <a:avLst/>
          </a:prstGeom>
        </p:spPr>
        <p:txBody>
          <a:bodyPr anchor="b"/>
          <a:lstStyle>
            <a:lvl1pPr marL="0" indent="0" algn="ctr">
              <a:buNone/>
              <a:defRPr sz="1400" cap="all" spc="200" baseline="0">
                <a:solidFill>
                  <a:schemeClr val="accent4"/>
                </a:solidFill>
              </a:defRPr>
            </a:lvl1pPr>
          </a:lstStyle>
          <a:p>
            <a:pPr lvl="0"/>
            <a:r>
              <a:rPr lang="en-US" dirty="0"/>
              <a:t>Click to add name</a:t>
            </a:r>
          </a:p>
        </p:txBody>
      </p:sp>
      <p:sp>
        <p:nvSpPr>
          <p:cNvPr id="12" name="Text Placeholder 17">
            <a:extLst>
              <a:ext uri="{FF2B5EF4-FFF2-40B4-BE49-F238E27FC236}">
                <a16:creationId xmlns:a16="http://schemas.microsoft.com/office/drawing/2014/main" id="{019883F1-27DD-46A1-AD71-3AE14256007E}"/>
              </a:ext>
            </a:extLst>
          </p:cNvPr>
          <p:cNvSpPr>
            <a:spLocks noGrp="1"/>
          </p:cNvSpPr>
          <p:nvPr>
            <p:ph type="body" sz="quarter" idx="25" hasCustomPrompt="1"/>
          </p:nvPr>
        </p:nvSpPr>
        <p:spPr>
          <a:xfrm>
            <a:off x="5563105" y="2774991"/>
            <a:ext cx="2069690" cy="672127"/>
          </a:xfrm>
          <a:prstGeom prst="rect">
            <a:avLst/>
          </a:prstGeom>
        </p:spPr>
        <p:txBody>
          <a:bodyPr/>
          <a:lstStyle>
            <a:lvl1pPr marL="0" indent="0" algn="ctr">
              <a:lnSpc>
                <a:spcPct val="100000"/>
              </a:lnSpc>
              <a:buNone/>
              <a:defRPr sz="1100" b="0" i="0" cap="none" spc="200" baseline="0"/>
            </a:lvl1pPr>
          </a:lstStyle>
          <a:p>
            <a:pPr lvl="0"/>
            <a:r>
              <a:rPr lang="en-US" dirty="0"/>
              <a:t>Click to add title</a:t>
            </a:r>
          </a:p>
        </p:txBody>
      </p:sp>
      <p:sp>
        <p:nvSpPr>
          <p:cNvPr id="29" name="Picture Placeholder 9">
            <a:extLst>
              <a:ext uri="{FF2B5EF4-FFF2-40B4-BE49-F238E27FC236}">
                <a16:creationId xmlns:a16="http://schemas.microsoft.com/office/drawing/2014/main" id="{7847BEB8-AC95-445E-AFB4-34B7658BB992}"/>
              </a:ext>
            </a:extLst>
          </p:cNvPr>
          <p:cNvSpPr>
            <a:spLocks noGrp="1"/>
          </p:cNvSpPr>
          <p:nvPr>
            <p:ph type="pic" sz="quarter" idx="39" hasCustomPrompt="1"/>
          </p:nvPr>
        </p:nvSpPr>
        <p:spPr>
          <a:xfrm>
            <a:off x="8003297" y="1153717"/>
            <a:ext cx="1412049" cy="1147276"/>
          </a:xfrm>
          <a:prstGeom prst="rect">
            <a:avLst/>
          </a:prstGeom>
        </p:spPr>
        <p:txBody>
          <a:bodyPr/>
          <a:lstStyle>
            <a:lvl1pPr marL="0" indent="0" algn="ctr">
              <a:buNone/>
              <a:defRPr/>
            </a:lvl1pPr>
          </a:lstStyle>
          <a:p>
            <a:r>
              <a:rPr lang="en-US" dirty="0"/>
              <a:t>Click to add photo</a:t>
            </a:r>
          </a:p>
        </p:txBody>
      </p:sp>
      <p:sp>
        <p:nvSpPr>
          <p:cNvPr id="14" name="Text Placeholder 17">
            <a:extLst>
              <a:ext uri="{FF2B5EF4-FFF2-40B4-BE49-F238E27FC236}">
                <a16:creationId xmlns:a16="http://schemas.microsoft.com/office/drawing/2014/main" id="{82B5CAB5-1932-4DC0-BBBD-8ABA7C5D5DED}"/>
              </a:ext>
            </a:extLst>
          </p:cNvPr>
          <p:cNvSpPr>
            <a:spLocks noGrp="1"/>
          </p:cNvSpPr>
          <p:nvPr>
            <p:ph type="body" sz="quarter" idx="27" hasCustomPrompt="1"/>
          </p:nvPr>
        </p:nvSpPr>
        <p:spPr>
          <a:xfrm>
            <a:off x="7674476" y="2299842"/>
            <a:ext cx="2069690" cy="475149"/>
          </a:xfrm>
          <a:prstGeom prst="rect">
            <a:avLst/>
          </a:prstGeom>
        </p:spPr>
        <p:txBody>
          <a:bodyPr anchor="b"/>
          <a:lstStyle>
            <a:lvl1pPr marL="0" indent="0" algn="ctr">
              <a:buNone/>
              <a:defRPr sz="1400" cap="all" spc="200" baseline="0">
                <a:solidFill>
                  <a:schemeClr val="accent4"/>
                </a:solidFill>
              </a:defRPr>
            </a:lvl1pPr>
          </a:lstStyle>
          <a:p>
            <a:pPr lvl="0"/>
            <a:r>
              <a:rPr lang="en-US" dirty="0"/>
              <a:t>Click to add name</a:t>
            </a:r>
          </a:p>
        </p:txBody>
      </p:sp>
      <p:sp>
        <p:nvSpPr>
          <p:cNvPr id="15" name="Text Placeholder 17">
            <a:extLst>
              <a:ext uri="{FF2B5EF4-FFF2-40B4-BE49-F238E27FC236}">
                <a16:creationId xmlns:a16="http://schemas.microsoft.com/office/drawing/2014/main" id="{E248F87C-2911-41CB-A4BD-6ECD4E13B8C6}"/>
              </a:ext>
            </a:extLst>
          </p:cNvPr>
          <p:cNvSpPr>
            <a:spLocks noGrp="1"/>
          </p:cNvSpPr>
          <p:nvPr>
            <p:ph type="body" sz="quarter" idx="28" hasCustomPrompt="1"/>
          </p:nvPr>
        </p:nvSpPr>
        <p:spPr>
          <a:xfrm>
            <a:off x="7674476" y="2774991"/>
            <a:ext cx="2069690" cy="672127"/>
          </a:xfrm>
          <a:prstGeom prst="rect">
            <a:avLst/>
          </a:prstGeom>
        </p:spPr>
        <p:txBody>
          <a:bodyPr/>
          <a:lstStyle>
            <a:lvl1pPr marL="0" indent="0" algn="ctr">
              <a:lnSpc>
                <a:spcPct val="100000"/>
              </a:lnSpc>
              <a:buNone/>
              <a:defRPr sz="1100" b="0" i="0" cap="none" spc="200" baseline="0"/>
            </a:lvl1pPr>
          </a:lstStyle>
          <a:p>
            <a:pPr lvl="0"/>
            <a:r>
              <a:rPr lang="en-US" dirty="0"/>
              <a:t>Click to add title</a:t>
            </a:r>
          </a:p>
        </p:txBody>
      </p:sp>
      <p:sp>
        <p:nvSpPr>
          <p:cNvPr id="37" name="Picture Placeholder 9">
            <a:extLst>
              <a:ext uri="{FF2B5EF4-FFF2-40B4-BE49-F238E27FC236}">
                <a16:creationId xmlns:a16="http://schemas.microsoft.com/office/drawing/2014/main" id="{7B6B3681-1E21-44DA-AADA-F5E638A87423}"/>
              </a:ext>
            </a:extLst>
          </p:cNvPr>
          <p:cNvSpPr>
            <a:spLocks noGrp="1"/>
          </p:cNvSpPr>
          <p:nvPr>
            <p:ph type="pic" sz="quarter" idx="47" hasCustomPrompt="1"/>
          </p:nvPr>
        </p:nvSpPr>
        <p:spPr>
          <a:xfrm>
            <a:off x="10114667" y="1153717"/>
            <a:ext cx="1412049" cy="1147276"/>
          </a:xfrm>
          <a:prstGeom prst="rect">
            <a:avLst/>
          </a:prstGeom>
        </p:spPr>
        <p:txBody>
          <a:bodyPr/>
          <a:lstStyle>
            <a:lvl1pPr marL="0" indent="0" algn="ctr">
              <a:buNone/>
              <a:defRPr/>
            </a:lvl1pPr>
          </a:lstStyle>
          <a:p>
            <a:r>
              <a:rPr lang="en-US" dirty="0"/>
              <a:t>Click to add photo</a:t>
            </a:r>
          </a:p>
        </p:txBody>
      </p:sp>
      <p:sp>
        <p:nvSpPr>
          <p:cNvPr id="33" name="Text Placeholder 17">
            <a:extLst>
              <a:ext uri="{FF2B5EF4-FFF2-40B4-BE49-F238E27FC236}">
                <a16:creationId xmlns:a16="http://schemas.microsoft.com/office/drawing/2014/main" id="{2D88AD4B-15C6-42C2-B9A5-BD645DA67D7E}"/>
              </a:ext>
            </a:extLst>
          </p:cNvPr>
          <p:cNvSpPr>
            <a:spLocks noGrp="1"/>
          </p:cNvSpPr>
          <p:nvPr>
            <p:ph type="body" sz="quarter" idx="43" hasCustomPrompt="1"/>
          </p:nvPr>
        </p:nvSpPr>
        <p:spPr>
          <a:xfrm>
            <a:off x="9785846" y="2299842"/>
            <a:ext cx="2069690" cy="475149"/>
          </a:xfrm>
          <a:prstGeom prst="rect">
            <a:avLst/>
          </a:prstGeom>
        </p:spPr>
        <p:txBody>
          <a:bodyPr anchor="b"/>
          <a:lstStyle>
            <a:lvl1pPr marL="0" indent="0" algn="ctr">
              <a:buNone/>
              <a:defRPr sz="1400" cap="all" spc="200" baseline="0">
                <a:solidFill>
                  <a:schemeClr val="accent4"/>
                </a:solidFill>
              </a:defRPr>
            </a:lvl1pPr>
          </a:lstStyle>
          <a:p>
            <a:pPr lvl="0"/>
            <a:r>
              <a:rPr lang="en-US" dirty="0"/>
              <a:t>Click to add name</a:t>
            </a:r>
          </a:p>
        </p:txBody>
      </p:sp>
      <p:sp>
        <p:nvSpPr>
          <p:cNvPr id="34" name="Text Placeholder 17">
            <a:extLst>
              <a:ext uri="{FF2B5EF4-FFF2-40B4-BE49-F238E27FC236}">
                <a16:creationId xmlns:a16="http://schemas.microsoft.com/office/drawing/2014/main" id="{D79E337C-DD94-4BC6-9F28-69AC04CD2B3E}"/>
              </a:ext>
            </a:extLst>
          </p:cNvPr>
          <p:cNvSpPr>
            <a:spLocks noGrp="1"/>
          </p:cNvSpPr>
          <p:nvPr>
            <p:ph type="body" sz="quarter" idx="44" hasCustomPrompt="1"/>
          </p:nvPr>
        </p:nvSpPr>
        <p:spPr>
          <a:xfrm>
            <a:off x="9785846" y="2774991"/>
            <a:ext cx="2069690" cy="672127"/>
          </a:xfrm>
          <a:prstGeom prst="rect">
            <a:avLst/>
          </a:prstGeom>
        </p:spPr>
        <p:txBody>
          <a:bodyPr/>
          <a:lstStyle>
            <a:lvl1pPr marL="0" indent="0" algn="ctr">
              <a:lnSpc>
                <a:spcPct val="100000"/>
              </a:lnSpc>
              <a:buNone/>
              <a:defRPr sz="1100" b="0" i="0" cap="none" spc="200" baseline="0"/>
            </a:lvl1pPr>
          </a:lstStyle>
          <a:p>
            <a:pPr lvl="0"/>
            <a:r>
              <a:rPr lang="en-US" dirty="0"/>
              <a:t>Click to add title</a:t>
            </a:r>
          </a:p>
        </p:txBody>
      </p:sp>
      <p:sp>
        <p:nvSpPr>
          <p:cNvPr id="30" name="Picture Placeholder 9">
            <a:extLst>
              <a:ext uri="{FF2B5EF4-FFF2-40B4-BE49-F238E27FC236}">
                <a16:creationId xmlns:a16="http://schemas.microsoft.com/office/drawing/2014/main" id="{B50A84FF-F66B-4AB8-837C-E3025F19E9C0}"/>
              </a:ext>
            </a:extLst>
          </p:cNvPr>
          <p:cNvSpPr>
            <a:spLocks noGrp="1"/>
          </p:cNvSpPr>
          <p:nvPr>
            <p:ph type="pic" sz="quarter" idx="40" hasCustomPrompt="1"/>
          </p:nvPr>
        </p:nvSpPr>
        <p:spPr>
          <a:xfrm>
            <a:off x="3780553" y="3614936"/>
            <a:ext cx="1412050" cy="1147276"/>
          </a:xfrm>
          <a:prstGeom prst="rect">
            <a:avLst/>
          </a:prstGeom>
        </p:spPr>
        <p:txBody>
          <a:bodyPr/>
          <a:lstStyle>
            <a:lvl1pPr marL="0" indent="0" algn="ctr">
              <a:buNone/>
              <a:defRPr/>
            </a:lvl1pPr>
          </a:lstStyle>
          <a:p>
            <a:r>
              <a:rPr lang="en-US" dirty="0"/>
              <a:t>Click to add photo</a:t>
            </a:r>
          </a:p>
        </p:txBody>
      </p:sp>
      <p:sp>
        <p:nvSpPr>
          <p:cNvPr id="17" name="Text Placeholder 17">
            <a:extLst>
              <a:ext uri="{FF2B5EF4-FFF2-40B4-BE49-F238E27FC236}">
                <a16:creationId xmlns:a16="http://schemas.microsoft.com/office/drawing/2014/main" id="{540D9937-87C5-40B3-86E6-F1CBFCA40CA0}"/>
              </a:ext>
            </a:extLst>
          </p:cNvPr>
          <p:cNvSpPr>
            <a:spLocks noGrp="1"/>
          </p:cNvSpPr>
          <p:nvPr>
            <p:ph type="body" sz="quarter" idx="30" hasCustomPrompt="1"/>
          </p:nvPr>
        </p:nvSpPr>
        <p:spPr>
          <a:xfrm>
            <a:off x="3451733" y="4767397"/>
            <a:ext cx="2069691" cy="476403"/>
          </a:xfrm>
          <a:prstGeom prst="rect">
            <a:avLst/>
          </a:prstGeom>
        </p:spPr>
        <p:txBody>
          <a:bodyPr anchor="b"/>
          <a:lstStyle>
            <a:lvl1pPr marL="0" indent="0" algn="ctr">
              <a:buNone/>
              <a:defRPr sz="1400" cap="all" spc="200" baseline="0">
                <a:solidFill>
                  <a:schemeClr val="accent4"/>
                </a:solidFill>
              </a:defRPr>
            </a:lvl1pPr>
          </a:lstStyle>
          <a:p>
            <a:pPr lvl="0"/>
            <a:r>
              <a:rPr lang="en-US" dirty="0"/>
              <a:t>Click to add name</a:t>
            </a:r>
          </a:p>
        </p:txBody>
      </p:sp>
      <p:sp>
        <p:nvSpPr>
          <p:cNvPr id="20" name="Text Placeholder 17">
            <a:extLst>
              <a:ext uri="{FF2B5EF4-FFF2-40B4-BE49-F238E27FC236}">
                <a16:creationId xmlns:a16="http://schemas.microsoft.com/office/drawing/2014/main" id="{C81570DE-3568-4F16-9DF8-269B29DDE60E}"/>
              </a:ext>
            </a:extLst>
          </p:cNvPr>
          <p:cNvSpPr>
            <a:spLocks noGrp="1"/>
          </p:cNvSpPr>
          <p:nvPr>
            <p:ph type="body" sz="quarter" idx="31" hasCustomPrompt="1"/>
          </p:nvPr>
        </p:nvSpPr>
        <p:spPr>
          <a:xfrm>
            <a:off x="3451733" y="5242840"/>
            <a:ext cx="2069691" cy="697196"/>
          </a:xfrm>
          <a:prstGeom prst="rect">
            <a:avLst/>
          </a:prstGeom>
        </p:spPr>
        <p:txBody>
          <a:bodyPr/>
          <a:lstStyle>
            <a:lvl1pPr marL="0" indent="0" algn="ctr">
              <a:lnSpc>
                <a:spcPct val="100000"/>
              </a:lnSpc>
              <a:buNone/>
              <a:defRPr sz="1100" b="0" i="0" cap="none" spc="200" baseline="0"/>
            </a:lvl1pPr>
          </a:lstStyle>
          <a:p>
            <a:pPr lvl="0"/>
            <a:r>
              <a:rPr lang="en-US" dirty="0"/>
              <a:t>Click to add title</a:t>
            </a:r>
          </a:p>
        </p:txBody>
      </p:sp>
      <p:sp>
        <p:nvSpPr>
          <p:cNvPr id="31" name="Picture Placeholder 9">
            <a:extLst>
              <a:ext uri="{FF2B5EF4-FFF2-40B4-BE49-F238E27FC236}">
                <a16:creationId xmlns:a16="http://schemas.microsoft.com/office/drawing/2014/main" id="{41C26642-ECFF-4F11-B242-BBBA5D672DA0}"/>
              </a:ext>
            </a:extLst>
          </p:cNvPr>
          <p:cNvSpPr>
            <a:spLocks noGrp="1"/>
          </p:cNvSpPr>
          <p:nvPr>
            <p:ph type="pic" sz="quarter" idx="41" hasCustomPrompt="1"/>
          </p:nvPr>
        </p:nvSpPr>
        <p:spPr>
          <a:xfrm>
            <a:off x="5891925" y="3614936"/>
            <a:ext cx="1412050" cy="1147276"/>
          </a:xfrm>
          <a:prstGeom prst="rect">
            <a:avLst/>
          </a:prstGeom>
        </p:spPr>
        <p:txBody>
          <a:bodyPr/>
          <a:lstStyle>
            <a:lvl1pPr marL="0" indent="0" algn="ctr">
              <a:buNone/>
              <a:defRPr/>
            </a:lvl1pPr>
          </a:lstStyle>
          <a:p>
            <a:r>
              <a:rPr lang="en-US" dirty="0"/>
              <a:t>Click to add photo</a:t>
            </a:r>
          </a:p>
        </p:txBody>
      </p:sp>
      <p:sp>
        <p:nvSpPr>
          <p:cNvPr id="22" name="Text Placeholder 17">
            <a:extLst>
              <a:ext uri="{FF2B5EF4-FFF2-40B4-BE49-F238E27FC236}">
                <a16:creationId xmlns:a16="http://schemas.microsoft.com/office/drawing/2014/main" id="{5E4E35F3-EC7A-489D-985F-0CA9F0402B0D}"/>
              </a:ext>
            </a:extLst>
          </p:cNvPr>
          <p:cNvSpPr>
            <a:spLocks noGrp="1"/>
          </p:cNvSpPr>
          <p:nvPr>
            <p:ph type="body" sz="quarter" idx="33" hasCustomPrompt="1"/>
          </p:nvPr>
        </p:nvSpPr>
        <p:spPr>
          <a:xfrm>
            <a:off x="5563105" y="4768651"/>
            <a:ext cx="2069691" cy="475149"/>
          </a:xfrm>
          <a:prstGeom prst="rect">
            <a:avLst/>
          </a:prstGeom>
        </p:spPr>
        <p:txBody>
          <a:bodyPr anchor="b"/>
          <a:lstStyle>
            <a:lvl1pPr marL="0" indent="0" algn="ctr">
              <a:buNone/>
              <a:defRPr sz="1400" cap="all" spc="200" baseline="0">
                <a:solidFill>
                  <a:schemeClr val="accent4"/>
                </a:solidFill>
              </a:defRPr>
            </a:lvl1pPr>
          </a:lstStyle>
          <a:p>
            <a:pPr lvl="0"/>
            <a:r>
              <a:rPr lang="en-US" dirty="0"/>
              <a:t>Click to add name</a:t>
            </a:r>
          </a:p>
        </p:txBody>
      </p:sp>
      <p:sp>
        <p:nvSpPr>
          <p:cNvPr id="23" name="Text Placeholder 17">
            <a:extLst>
              <a:ext uri="{FF2B5EF4-FFF2-40B4-BE49-F238E27FC236}">
                <a16:creationId xmlns:a16="http://schemas.microsoft.com/office/drawing/2014/main" id="{55AFBE6C-8E28-48EC-8798-5E463B8E47ED}"/>
              </a:ext>
            </a:extLst>
          </p:cNvPr>
          <p:cNvSpPr>
            <a:spLocks noGrp="1"/>
          </p:cNvSpPr>
          <p:nvPr>
            <p:ph type="body" sz="quarter" idx="34" hasCustomPrompt="1"/>
          </p:nvPr>
        </p:nvSpPr>
        <p:spPr>
          <a:xfrm>
            <a:off x="5563105" y="5243800"/>
            <a:ext cx="2069691" cy="695361"/>
          </a:xfrm>
          <a:prstGeom prst="rect">
            <a:avLst/>
          </a:prstGeom>
        </p:spPr>
        <p:txBody>
          <a:bodyPr/>
          <a:lstStyle>
            <a:lvl1pPr marL="0" indent="0" algn="ctr">
              <a:lnSpc>
                <a:spcPct val="100000"/>
              </a:lnSpc>
              <a:buNone/>
              <a:defRPr sz="1100" b="0" i="0" cap="none" spc="200" baseline="0"/>
            </a:lvl1pPr>
          </a:lstStyle>
          <a:p>
            <a:pPr lvl="0"/>
            <a:r>
              <a:rPr lang="en-US" dirty="0"/>
              <a:t>Click to add title</a:t>
            </a:r>
          </a:p>
        </p:txBody>
      </p:sp>
      <p:sp>
        <p:nvSpPr>
          <p:cNvPr id="32" name="Picture Placeholder 9">
            <a:extLst>
              <a:ext uri="{FF2B5EF4-FFF2-40B4-BE49-F238E27FC236}">
                <a16:creationId xmlns:a16="http://schemas.microsoft.com/office/drawing/2014/main" id="{BCC40003-8966-4A03-9C79-EB95966FFE0C}"/>
              </a:ext>
            </a:extLst>
          </p:cNvPr>
          <p:cNvSpPr>
            <a:spLocks noGrp="1"/>
          </p:cNvSpPr>
          <p:nvPr>
            <p:ph type="pic" sz="quarter" idx="42" hasCustomPrompt="1"/>
          </p:nvPr>
        </p:nvSpPr>
        <p:spPr>
          <a:xfrm>
            <a:off x="8003297" y="3614936"/>
            <a:ext cx="1412049" cy="1147276"/>
          </a:xfrm>
          <a:prstGeom prst="rect">
            <a:avLst/>
          </a:prstGeom>
        </p:spPr>
        <p:txBody>
          <a:bodyPr/>
          <a:lstStyle>
            <a:lvl1pPr marL="0" indent="0" algn="ctr">
              <a:buNone/>
              <a:defRPr/>
            </a:lvl1pPr>
          </a:lstStyle>
          <a:p>
            <a:r>
              <a:rPr lang="en-US" dirty="0"/>
              <a:t>Click to add photo</a:t>
            </a:r>
          </a:p>
        </p:txBody>
      </p:sp>
      <p:sp>
        <p:nvSpPr>
          <p:cNvPr id="25" name="Text Placeholder 17">
            <a:extLst>
              <a:ext uri="{FF2B5EF4-FFF2-40B4-BE49-F238E27FC236}">
                <a16:creationId xmlns:a16="http://schemas.microsoft.com/office/drawing/2014/main" id="{023FE51B-CC62-42E7-BCF7-123DB0B9244A}"/>
              </a:ext>
            </a:extLst>
          </p:cNvPr>
          <p:cNvSpPr>
            <a:spLocks noGrp="1"/>
          </p:cNvSpPr>
          <p:nvPr>
            <p:ph type="body" sz="quarter" idx="36" hasCustomPrompt="1"/>
          </p:nvPr>
        </p:nvSpPr>
        <p:spPr>
          <a:xfrm>
            <a:off x="7674476" y="4768651"/>
            <a:ext cx="2069690" cy="475149"/>
          </a:xfrm>
          <a:prstGeom prst="rect">
            <a:avLst/>
          </a:prstGeom>
        </p:spPr>
        <p:txBody>
          <a:bodyPr anchor="b"/>
          <a:lstStyle>
            <a:lvl1pPr marL="0" indent="0" algn="ctr">
              <a:buNone/>
              <a:defRPr sz="1400" cap="all" spc="200" baseline="0">
                <a:solidFill>
                  <a:schemeClr val="accent4"/>
                </a:solidFill>
              </a:defRPr>
            </a:lvl1pPr>
          </a:lstStyle>
          <a:p>
            <a:pPr lvl="0"/>
            <a:r>
              <a:rPr lang="en-US" dirty="0"/>
              <a:t>Click to add name</a:t>
            </a:r>
          </a:p>
        </p:txBody>
      </p:sp>
      <p:sp>
        <p:nvSpPr>
          <p:cNvPr id="26" name="Text Placeholder 17">
            <a:extLst>
              <a:ext uri="{FF2B5EF4-FFF2-40B4-BE49-F238E27FC236}">
                <a16:creationId xmlns:a16="http://schemas.microsoft.com/office/drawing/2014/main" id="{3CA6C07A-2E37-4897-AF99-5152B241E380}"/>
              </a:ext>
            </a:extLst>
          </p:cNvPr>
          <p:cNvSpPr>
            <a:spLocks noGrp="1"/>
          </p:cNvSpPr>
          <p:nvPr>
            <p:ph type="body" sz="quarter" idx="37" hasCustomPrompt="1"/>
          </p:nvPr>
        </p:nvSpPr>
        <p:spPr>
          <a:xfrm>
            <a:off x="7674476" y="5243800"/>
            <a:ext cx="2069690" cy="695361"/>
          </a:xfrm>
          <a:prstGeom prst="rect">
            <a:avLst/>
          </a:prstGeom>
        </p:spPr>
        <p:txBody>
          <a:bodyPr/>
          <a:lstStyle>
            <a:lvl1pPr marL="0" indent="0" algn="ctr">
              <a:lnSpc>
                <a:spcPct val="100000"/>
              </a:lnSpc>
              <a:buNone/>
              <a:defRPr sz="1100" b="0" i="0" cap="none" spc="200" baseline="0"/>
            </a:lvl1pPr>
          </a:lstStyle>
          <a:p>
            <a:pPr lvl="0"/>
            <a:r>
              <a:rPr lang="en-US" dirty="0"/>
              <a:t>Click to add title</a:t>
            </a:r>
          </a:p>
        </p:txBody>
      </p:sp>
      <p:sp>
        <p:nvSpPr>
          <p:cNvPr id="38" name="Picture Placeholder 9">
            <a:extLst>
              <a:ext uri="{FF2B5EF4-FFF2-40B4-BE49-F238E27FC236}">
                <a16:creationId xmlns:a16="http://schemas.microsoft.com/office/drawing/2014/main" id="{026B0125-C5D1-4397-BA37-9D1FCB7DA71E}"/>
              </a:ext>
            </a:extLst>
          </p:cNvPr>
          <p:cNvSpPr>
            <a:spLocks noGrp="1"/>
          </p:cNvSpPr>
          <p:nvPr>
            <p:ph type="pic" sz="quarter" idx="48" hasCustomPrompt="1"/>
          </p:nvPr>
        </p:nvSpPr>
        <p:spPr>
          <a:xfrm>
            <a:off x="10114667" y="3614936"/>
            <a:ext cx="1412049" cy="1147276"/>
          </a:xfrm>
          <a:prstGeom prst="rect">
            <a:avLst/>
          </a:prstGeom>
        </p:spPr>
        <p:txBody>
          <a:bodyPr/>
          <a:lstStyle>
            <a:lvl1pPr marL="0" indent="0" algn="ctr">
              <a:buNone/>
              <a:defRPr/>
            </a:lvl1pPr>
          </a:lstStyle>
          <a:p>
            <a:r>
              <a:rPr lang="en-US" dirty="0"/>
              <a:t>Click to add photo</a:t>
            </a:r>
          </a:p>
        </p:txBody>
      </p:sp>
      <p:sp>
        <p:nvSpPr>
          <p:cNvPr id="35" name="Text Placeholder 17">
            <a:extLst>
              <a:ext uri="{FF2B5EF4-FFF2-40B4-BE49-F238E27FC236}">
                <a16:creationId xmlns:a16="http://schemas.microsoft.com/office/drawing/2014/main" id="{A57BE95A-45E1-4F78-9162-0D9005657D71}"/>
              </a:ext>
            </a:extLst>
          </p:cNvPr>
          <p:cNvSpPr>
            <a:spLocks noGrp="1"/>
          </p:cNvSpPr>
          <p:nvPr>
            <p:ph type="body" sz="quarter" idx="45" hasCustomPrompt="1"/>
          </p:nvPr>
        </p:nvSpPr>
        <p:spPr>
          <a:xfrm>
            <a:off x="9785846" y="4768651"/>
            <a:ext cx="2069690" cy="475149"/>
          </a:xfrm>
          <a:prstGeom prst="rect">
            <a:avLst/>
          </a:prstGeom>
        </p:spPr>
        <p:txBody>
          <a:bodyPr anchor="b"/>
          <a:lstStyle>
            <a:lvl1pPr marL="0" indent="0" algn="ctr">
              <a:buNone/>
              <a:defRPr sz="1400" cap="all" spc="200" baseline="0">
                <a:solidFill>
                  <a:schemeClr val="accent4"/>
                </a:solidFill>
              </a:defRPr>
            </a:lvl1pPr>
          </a:lstStyle>
          <a:p>
            <a:pPr lvl="0"/>
            <a:r>
              <a:rPr lang="en-US" dirty="0"/>
              <a:t>Click to add name</a:t>
            </a:r>
          </a:p>
        </p:txBody>
      </p:sp>
      <p:sp>
        <p:nvSpPr>
          <p:cNvPr id="36" name="Text Placeholder 17">
            <a:extLst>
              <a:ext uri="{FF2B5EF4-FFF2-40B4-BE49-F238E27FC236}">
                <a16:creationId xmlns:a16="http://schemas.microsoft.com/office/drawing/2014/main" id="{EF2F2B86-E2A2-406A-9EED-2FBD66017988}"/>
              </a:ext>
            </a:extLst>
          </p:cNvPr>
          <p:cNvSpPr>
            <a:spLocks noGrp="1"/>
          </p:cNvSpPr>
          <p:nvPr>
            <p:ph type="body" sz="quarter" idx="46" hasCustomPrompt="1"/>
          </p:nvPr>
        </p:nvSpPr>
        <p:spPr>
          <a:xfrm>
            <a:off x="9785846" y="5243800"/>
            <a:ext cx="2069690" cy="695361"/>
          </a:xfrm>
          <a:prstGeom prst="rect">
            <a:avLst/>
          </a:prstGeom>
        </p:spPr>
        <p:txBody>
          <a:bodyPr/>
          <a:lstStyle>
            <a:lvl1pPr marL="0" indent="0" algn="ctr">
              <a:lnSpc>
                <a:spcPct val="100000"/>
              </a:lnSpc>
              <a:buNone/>
              <a:defRPr sz="1100" b="0" i="0" cap="none" spc="200" baseline="0"/>
            </a:lvl1pPr>
          </a:lstStyle>
          <a:p>
            <a:pPr lvl="0"/>
            <a:r>
              <a:rPr lang="en-US" dirty="0"/>
              <a:t>Click to add title</a:t>
            </a:r>
          </a:p>
        </p:txBody>
      </p:sp>
      <p:sp>
        <p:nvSpPr>
          <p:cNvPr id="5" name="Date Placeholder 4">
            <a:extLst>
              <a:ext uri="{FF2B5EF4-FFF2-40B4-BE49-F238E27FC236}">
                <a16:creationId xmlns:a16="http://schemas.microsoft.com/office/drawing/2014/main" id="{5B91FF20-37AD-4448-896C-C37172D16263}"/>
              </a:ext>
            </a:extLst>
          </p:cNvPr>
          <p:cNvSpPr>
            <a:spLocks noGrp="1"/>
          </p:cNvSpPr>
          <p:nvPr>
            <p:ph type="dt" sz="half" idx="10"/>
          </p:nvPr>
        </p:nvSpPr>
        <p:spPr/>
        <p:txBody>
          <a:bodyPr/>
          <a:lstStyle/>
          <a:p>
            <a:r>
              <a:rPr lang="en-US"/>
              <a:t>20XX</a:t>
            </a:r>
            <a:endParaRPr lang="en-US" dirty="0"/>
          </a:p>
        </p:txBody>
      </p:sp>
      <p:sp>
        <p:nvSpPr>
          <p:cNvPr id="6" name="Footer Placeholder 5">
            <a:extLst>
              <a:ext uri="{FF2B5EF4-FFF2-40B4-BE49-F238E27FC236}">
                <a16:creationId xmlns:a16="http://schemas.microsoft.com/office/drawing/2014/main" id="{376AF771-F500-4564-96BB-2AC1F13F9D36}"/>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9254F218-0E34-408C-AB25-76184E9ACC54}"/>
              </a:ext>
            </a:extLst>
          </p:cNvPr>
          <p:cNvSpPr>
            <a:spLocks noGrp="1"/>
          </p:cNvSpPr>
          <p:nvPr>
            <p:ph type="sldNum" sz="quarter" idx="12"/>
          </p:nvPr>
        </p:nvSpPr>
        <p:spPr/>
        <p:txBody>
          <a:bodyPr/>
          <a:lstStyle/>
          <a:p>
            <a:fld id="{F91729D4-A164-47A3-830D-E792BCE699E4}" type="slidenum">
              <a:rPr lang="en-US" smtClean="0"/>
              <a:t>‹#›</a:t>
            </a:fld>
            <a:endParaRPr lang="en-US" dirty="0"/>
          </a:p>
        </p:txBody>
      </p:sp>
    </p:spTree>
    <p:extLst>
      <p:ext uri="{BB962C8B-B14F-4D97-AF65-F5344CB8AC3E}">
        <p14:creationId xmlns:p14="http://schemas.microsoft.com/office/powerpoint/2010/main" val="6777292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3FB4E19-B10C-43FA-AB4B-5D0396BD64D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000" cap="all" spc="150" baseline="0">
                <a:solidFill>
                  <a:schemeClr val="tx1">
                    <a:tint val="75000"/>
                  </a:schemeClr>
                </a:solidFill>
              </a:defRPr>
            </a:lvl1pPr>
          </a:lstStyle>
          <a:p>
            <a:r>
              <a:rPr lang="en-US"/>
              <a:t>20XX</a:t>
            </a:r>
            <a:endParaRPr lang="en-US" dirty="0"/>
          </a:p>
        </p:txBody>
      </p:sp>
      <p:sp>
        <p:nvSpPr>
          <p:cNvPr id="5" name="Footer Placeholder 4">
            <a:extLst>
              <a:ext uri="{FF2B5EF4-FFF2-40B4-BE49-F238E27FC236}">
                <a16:creationId xmlns:a16="http://schemas.microsoft.com/office/drawing/2014/main" id="{3E5C552B-0CAD-4920-B258-233A9F86DF9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cap="all" spc="150" baseline="0">
                <a:solidFill>
                  <a:schemeClr val="tx1">
                    <a:tint val="75000"/>
                  </a:schemeClr>
                </a:solidFill>
              </a:defRPr>
            </a:lvl1pPr>
          </a:lstStyle>
          <a:p>
            <a:r>
              <a:rPr lang="en-US" dirty="0"/>
              <a:t>PRESENTATION TITLE</a:t>
            </a:r>
          </a:p>
        </p:txBody>
      </p:sp>
      <p:sp>
        <p:nvSpPr>
          <p:cNvPr id="6" name="Slide Number Placeholder 5">
            <a:extLst>
              <a:ext uri="{FF2B5EF4-FFF2-40B4-BE49-F238E27FC236}">
                <a16:creationId xmlns:a16="http://schemas.microsoft.com/office/drawing/2014/main" id="{CE983FFB-15A3-4B11-A130-4565577A3F7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000" cap="all" spc="150" baseline="0">
                <a:solidFill>
                  <a:schemeClr val="tx1">
                    <a:tint val="75000"/>
                  </a:schemeClr>
                </a:solidFill>
              </a:defRPr>
            </a:lvl1pPr>
          </a:lstStyle>
          <a:p>
            <a:fld id="{F91729D4-A164-47A3-830D-E792BCE699E4}" type="slidenum">
              <a:rPr lang="en-US" smtClean="0"/>
              <a:pPr/>
              <a:t>‹#›</a:t>
            </a:fld>
            <a:endParaRPr lang="en-US" dirty="0"/>
          </a:p>
        </p:txBody>
      </p:sp>
    </p:spTree>
    <p:extLst>
      <p:ext uri="{BB962C8B-B14F-4D97-AF65-F5344CB8AC3E}">
        <p14:creationId xmlns:p14="http://schemas.microsoft.com/office/powerpoint/2010/main" val="358710901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62" r:id="rId7"/>
    <p:sldLayoutId id="2147483663" r:id="rId8"/>
    <p:sldLayoutId id="2147483656" r:id="rId9"/>
    <p:sldLayoutId id="2147483657" r:id="rId10"/>
    <p:sldLayoutId id="2147483664" r:id="rId11"/>
    <p:sldLayoutId id="2147483658" r:id="rId12"/>
    <p:sldLayoutId id="2147483659" r:id="rId13"/>
    <p:sldLayoutId id="2147483660" r:id="rId14"/>
    <p:sldLayoutId id="2147483661" r:id="rId1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commons.wikimedia.org/wiki/File:Dagdusheth_Ganpati_10.JPG" TargetMode="External"/><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hyperlink" Target="https://www.pikist.com/free-photo-ihnlq" TargetMode="External"/><Relationship Id="rId2" Type="http://schemas.openxmlformats.org/officeDocument/2006/relationships/image" Target="../media/image14.jp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8" Type="http://schemas.openxmlformats.org/officeDocument/2006/relationships/image" Target="../media/image16.jpg"/><Relationship Id="rId3" Type="http://schemas.openxmlformats.org/officeDocument/2006/relationships/hyperlink" Target="https://www.flickr.com/photos/krsaurabh/47949787687" TargetMode="External"/><Relationship Id="rId7" Type="http://schemas.openxmlformats.org/officeDocument/2006/relationships/hyperlink" Target="mailto:madhurmundada01@gmail.com" TargetMode="External"/><Relationship Id="rId2" Type="http://schemas.openxmlformats.org/officeDocument/2006/relationships/image" Target="../media/image15.jpg"/><Relationship Id="rId1" Type="http://schemas.openxmlformats.org/officeDocument/2006/relationships/slideLayout" Target="../slideLayouts/slideLayout15.xml"/><Relationship Id="rId6" Type="http://schemas.openxmlformats.org/officeDocument/2006/relationships/hyperlink" Target="mailto:mihirparte13@gmail.com" TargetMode="External"/><Relationship Id="rId5" Type="http://schemas.openxmlformats.org/officeDocument/2006/relationships/hyperlink" Target="mailto:mahajansangmeshwar04@gmail.com" TargetMode="External"/><Relationship Id="rId4" Type="http://schemas.openxmlformats.org/officeDocument/2006/relationships/hyperlink" Target="mailto:svmore456@gmail.com" TargetMode="External"/><Relationship Id="rId9" Type="http://schemas.openxmlformats.org/officeDocument/2006/relationships/hyperlink" Target="https://www.flickr.com/photos/krsaurabh/40516239930" TargetMode="External"/></Relationships>
</file>

<file path=ppt/slides/_rels/slide2.xml.rels><?xml version="1.0" encoding="UTF-8" standalone="yes"?>
<Relationships xmlns="http://schemas.openxmlformats.org/package/2006/relationships"><Relationship Id="rId3" Type="http://schemas.openxmlformats.org/officeDocument/2006/relationships/hyperlink" Target="https://ravikarandeekarsblog.blogspot.com/2019/01/i-love-to-visit-sinhagad-fort-on-sundays.html" TargetMode="External"/><Relationship Id="rId2" Type="http://schemas.openxmlformats.org/officeDocument/2006/relationships/image" Target="../media/image2.jpg"/><Relationship Id="rId1" Type="http://schemas.openxmlformats.org/officeDocument/2006/relationships/slideLayout" Target="../slideLayouts/slideLayout2.xml"/><Relationship Id="rId5" Type="http://schemas.openxmlformats.org/officeDocument/2006/relationships/hyperlink" Target="https://bestplacesofinterest.com/tourist-places-jaipur/" TargetMode="External"/><Relationship Id="rId4" Type="http://schemas.openxmlformats.org/officeDocument/2006/relationships/image" Target="../media/image3.jpg"/></Relationships>
</file>

<file path=ppt/slides/_rels/slide3.xml.rels><?xml version="1.0" encoding="UTF-8" standalone="yes"?>
<Relationships xmlns="http://schemas.openxmlformats.org/package/2006/relationships"><Relationship Id="rId3" Type="http://schemas.openxmlformats.org/officeDocument/2006/relationships/hyperlink" Target="https://www.pexels.com/photo/the-taj-mahal-during-sunset-3582317/" TargetMode="External"/><Relationship Id="rId2" Type="http://schemas.openxmlformats.org/officeDocument/2006/relationships/image" Target="../media/image4.jp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hyperlink" Target="https://commons.wikimedia.org/wiki/File:Agra_Fort_Palace.JPG" TargetMode="External"/><Relationship Id="rId2" Type="http://schemas.openxmlformats.org/officeDocument/2006/relationships/image" Target="../media/image5.JP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hyperlink" Target="https://pixabay.com/photos/gateway-of-india-mumbai-gate-390768/" TargetMode="External"/><Relationship Id="rId2" Type="http://schemas.openxmlformats.org/officeDocument/2006/relationships/image" Target="../media/image6.jp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hyperlink" Target="https://commons.wikimedia.org/wiki/File:Sunrise_Train_on_the_Bridge.jpg" TargetMode="External"/><Relationship Id="rId2" Type="http://schemas.openxmlformats.org/officeDocument/2006/relationships/image" Target="../media/image7.jp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3D64C50-A740-468A-8AB6-F949358D80A6}"/>
              </a:ext>
            </a:extLst>
          </p:cNvPr>
          <p:cNvSpPr>
            <a:spLocks noGrp="1"/>
          </p:cNvSpPr>
          <p:nvPr>
            <p:ph type="title"/>
          </p:nvPr>
        </p:nvSpPr>
        <p:spPr>
          <a:xfrm>
            <a:off x="651769" y="2683895"/>
            <a:ext cx="5278514" cy="2862225"/>
          </a:xfrm>
        </p:spPr>
        <p:txBody>
          <a:bodyPr/>
          <a:lstStyle/>
          <a:p>
            <a:r>
              <a:rPr lang="en-US" dirty="0" err="1"/>
              <a:t>Pbl</a:t>
            </a:r>
            <a:r>
              <a:rPr lang="en-US" dirty="0"/>
              <a:t> Project</a:t>
            </a:r>
          </a:p>
        </p:txBody>
      </p:sp>
      <p:sp>
        <p:nvSpPr>
          <p:cNvPr id="5" name="Text Placeholder 4">
            <a:extLst>
              <a:ext uri="{FF2B5EF4-FFF2-40B4-BE49-F238E27FC236}">
                <a16:creationId xmlns:a16="http://schemas.microsoft.com/office/drawing/2014/main" id="{28F94A06-38B8-4C8F-ABF0-FB763704D01F}"/>
              </a:ext>
            </a:extLst>
          </p:cNvPr>
          <p:cNvSpPr>
            <a:spLocks noGrp="1"/>
          </p:cNvSpPr>
          <p:nvPr>
            <p:ph type="body" sz="quarter" idx="10"/>
          </p:nvPr>
        </p:nvSpPr>
        <p:spPr>
          <a:xfrm>
            <a:off x="685636" y="5568698"/>
            <a:ext cx="5278514" cy="618142"/>
          </a:xfrm>
        </p:spPr>
        <p:txBody>
          <a:bodyPr/>
          <a:lstStyle/>
          <a:p>
            <a:r>
              <a:rPr lang="en-US" sz="3200" dirty="0"/>
              <a:t>FLIEGEN-TOURIST SPOT FINDER</a:t>
            </a:r>
          </a:p>
        </p:txBody>
      </p:sp>
      <p:pic>
        <p:nvPicPr>
          <p:cNvPr id="7" name="Picture Placeholder 6">
            <a:extLst>
              <a:ext uri="{FF2B5EF4-FFF2-40B4-BE49-F238E27FC236}">
                <a16:creationId xmlns:a16="http://schemas.microsoft.com/office/drawing/2014/main" id="{5A492D51-4DBA-40BC-82AA-A33BD0D3F740}"/>
              </a:ext>
            </a:extLst>
          </p:cNvPr>
          <p:cNvPicPr>
            <a:picLocks noGrp="1" noChangeAspect="1"/>
          </p:cNvPicPr>
          <p:nvPr>
            <p:ph type="pic" sz="quarter" idx="11"/>
          </p:nvPr>
        </p:nvPicPr>
        <p:blipFill>
          <a:blip r:embed="rId2">
            <a:extLst>
              <a:ext uri="{837473B0-CC2E-450A-ABE3-18F120FF3D39}">
                <a1611:picAttrSrcUrl xmlns:a1611="http://schemas.microsoft.com/office/drawing/2016/11/main" r:id="rId3"/>
              </a:ext>
            </a:extLst>
          </a:blip>
          <a:srcRect/>
          <a:stretch/>
        </p:blipFill>
        <p:spPr>
          <a:xfrm rot="16200000">
            <a:off x="7686675" y="1568053"/>
            <a:ext cx="4962525" cy="3721893"/>
          </a:xfrm>
        </p:spPr>
      </p:pic>
      <p:sp>
        <p:nvSpPr>
          <p:cNvPr id="34" name="Rectangle 33">
            <a:extLst>
              <a:ext uri="{FF2B5EF4-FFF2-40B4-BE49-F238E27FC236}">
                <a16:creationId xmlns:a16="http://schemas.microsoft.com/office/drawing/2014/main" id="{106CDEB7-77E8-4351-9B76-07896E7317C0}"/>
              </a:ext>
              <a:ext uri="{C183D7F6-B498-43B3-948B-1728B52AA6E4}">
                <adec:decorative xmlns:adec="http://schemas.microsoft.com/office/drawing/2017/decorative" val="1"/>
              </a:ext>
            </a:extLst>
          </p:cNvPr>
          <p:cNvSpPr/>
          <p:nvPr/>
        </p:nvSpPr>
        <p:spPr>
          <a:xfrm>
            <a:off x="6696075" y="0"/>
            <a:ext cx="2895600" cy="685800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9725691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DD6922-1B0F-7531-7A9D-EE8CA4BCF07A}"/>
              </a:ext>
            </a:extLst>
          </p:cNvPr>
          <p:cNvSpPr>
            <a:spLocks noGrp="1"/>
          </p:cNvSpPr>
          <p:nvPr>
            <p:ph type="title"/>
          </p:nvPr>
        </p:nvSpPr>
        <p:spPr/>
        <p:txBody>
          <a:bodyPr/>
          <a:lstStyle/>
          <a:p>
            <a:r>
              <a:rPr lang="en-US" dirty="0"/>
              <a:t>Place details with weather</a:t>
            </a:r>
            <a:endParaRPr lang="en-IN" dirty="0"/>
          </a:p>
        </p:txBody>
      </p:sp>
      <p:sp>
        <p:nvSpPr>
          <p:cNvPr id="3" name="Slide Number Placeholder 2">
            <a:extLst>
              <a:ext uri="{FF2B5EF4-FFF2-40B4-BE49-F238E27FC236}">
                <a16:creationId xmlns:a16="http://schemas.microsoft.com/office/drawing/2014/main" id="{0FE89903-4EC9-005E-089D-8863031B40C8}"/>
              </a:ext>
            </a:extLst>
          </p:cNvPr>
          <p:cNvSpPr>
            <a:spLocks noGrp="1"/>
          </p:cNvSpPr>
          <p:nvPr>
            <p:ph type="sldNum" sz="quarter" idx="12"/>
          </p:nvPr>
        </p:nvSpPr>
        <p:spPr/>
        <p:txBody>
          <a:bodyPr/>
          <a:lstStyle/>
          <a:p>
            <a:fld id="{F91729D4-A164-47A3-830D-E792BCE699E4}" type="slidenum">
              <a:rPr lang="en-US" smtClean="0"/>
              <a:t>10</a:t>
            </a:fld>
            <a:endParaRPr lang="en-US" dirty="0"/>
          </a:p>
        </p:txBody>
      </p:sp>
      <p:pic>
        <p:nvPicPr>
          <p:cNvPr id="5" name="Picture 4">
            <a:extLst>
              <a:ext uri="{FF2B5EF4-FFF2-40B4-BE49-F238E27FC236}">
                <a16:creationId xmlns:a16="http://schemas.microsoft.com/office/drawing/2014/main" id="{8A2EFEB4-7BE8-2FB6-AF63-DCAEC57F4F1B}"/>
              </a:ext>
            </a:extLst>
          </p:cNvPr>
          <p:cNvPicPr>
            <a:picLocks noChangeAspect="1"/>
          </p:cNvPicPr>
          <p:nvPr/>
        </p:nvPicPr>
        <p:blipFill rotWithShape="1">
          <a:blip r:embed="rId2"/>
          <a:srcRect b="15267"/>
          <a:stretch/>
        </p:blipFill>
        <p:spPr>
          <a:xfrm>
            <a:off x="1106365" y="1108136"/>
            <a:ext cx="9979269" cy="4756333"/>
          </a:xfrm>
          <a:prstGeom prst="rect">
            <a:avLst/>
          </a:prstGeom>
        </p:spPr>
      </p:pic>
    </p:spTree>
    <p:extLst>
      <p:ext uri="{BB962C8B-B14F-4D97-AF65-F5344CB8AC3E}">
        <p14:creationId xmlns:p14="http://schemas.microsoft.com/office/powerpoint/2010/main" val="15498774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35A3CF-B053-2696-56A8-0B36E9F8F478}"/>
              </a:ext>
            </a:extLst>
          </p:cNvPr>
          <p:cNvSpPr>
            <a:spLocks noGrp="1"/>
          </p:cNvSpPr>
          <p:nvPr>
            <p:ph type="title"/>
          </p:nvPr>
        </p:nvSpPr>
        <p:spPr/>
        <p:txBody>
          <a:bodyPr/>
          <a:lstStyle/>
          <a:p>
            <a:r>
              <a:rPr lang="en-US" dirty="0"/>
              <a:t>Image carousel</a:t>
            </a:r>
            <a:endParaRPr lang="en-IN" dirty="0"/>
          </a:p>
        </p:txBody>
      </p:sp>
      <p:sp>
        <p:nvSpPr>
          <p:cNvPr id="3" name="Slide Number Placeholder 2">
            <a:extLst>
              <a:ext uri="{FF2B5EF4-FFF2-40B4-BE49-F238E27FC236}">
                <a16:creationId xmlns:a16="http://schemas.microsoft.com/office/drawing/2014/main" id="{10B440F0-F55B-B015-9863-E988D1167AB7}"/>
              </a:ext>
            </a:extLst>
          </p:cNvPr>
          <p:cNvSpPr>
            <a:spLocks noGrp="1"/>
          </p:cNvSpPr>
          <p:nvPr>
            <p:ph type="sldNum" sz="quarter" idx="12"/>
          </p:nvPr>
        </p:nvSpPr>
        <p:spPr/>
        <p:txBody>
          <a:bodyPr/>
          <a:lstStyle/>
          <a:p>
            <a:fld id="{F91729D4-A164-47A3-830D-E792BCE699E4}" type="slidenum">
              <a:rPr lang="en-US" smtClean="0"/>
              <a:t>11</a:t>
            </a:fld>
            <a:endParaRPr lang="en-US" dirty="0"/>
          </a:p>
        </p:txBody>
      </p:sp>
      <p:pic>
        <p:nvPicPr>
          <p:cNvPr id="5" name="Picture 4">
            <a:extLst>
              <a:ext uri="{FF2B5EF4-FFF2-40B4-BE49-F238E27FC236}">
                <a16:creationId xmlns:a16="http://schemas.microsoft.com/office/drawing/2014/main" id="{438780DA-904E-3380-B26F-20E947E50F1A}"/>
              </a:ext>
            </a:extLst>
          </p:cNvPr>
          <p:cNvPicPr>
            <a:picLocks noChangeAspect="1"/>
          </p:cNvPicPr>
          <p:nvPr/>
        </p:nvPicPr>
        <p:blipFill rotWithShape="1">
          <a:blip r:embed="rId2"/>
          <a:srcRect b="6751"/>
          <a:stretch/>
        </p:blipFill>
        <p:spPr>
          <a:xfrm>
            <a:off x="1233854" y="1133109"/>
            <a:ext cx="9724292" cy="5100637"/>
          </a:xfrm>
          <a:prstGeom prst="rect">
            <a:avLst/>
          </a:prstGeom>
        </p:spPr>
      </p:pic>
    </p:spTree>
    <p:extLst>
      <p:ext uri="{BB962C8B-B14F-4D97-AF65-F5344CB8AC3E}">
        <p14:creationId xmlns:p14="http://schemas.microsoft.com/office/powerpoint/2010/main" val="21112562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Title 48">
            <a:extLst>
              <a:ext uri="{FF2B5EF4-FFF2-40B4-BE49-F238E27FC236}">
                <a16:creationId xmlns:a16="http://schemas.microsoft.com/office/drawing/2014/main" id="{3C4CC1D7-A91E-4CD5-B051-0B202E09ACE0}"/>
              </a:ext>
            </a:extLst>
          </p:cNvPr>
          <p:cNvSpPr>
            <a:spLocks noGrp="1"/>
          </p:cNvSpPr>
          <p:nvPr>
            <p:ph type="title"/>
          </p:nvPr>
        </p:nvSpPr>
        <p:spPr>
          <a:xfrm>
            <a:off x="838200" y="498928"/>
            <a:ext cx="10515600" cy="567872"/>
          </a:xfrm>
        </p:spPr>
        <p:txBody>
          <a:bodyPr/>
          <a:lstStyle/>
          <a:p>
            <a:r>
              <a:rPr lang="en-US" dirty="0"/>
              <a:t>features</a:t>
            </a:r>
          </a:p>
        </p:txBody>
      </p:sp>
      <p:sp>
        <p:nvSpPr>
          <p:cNvPr id="19" name="Text Placeholder 18">
            <a:extLst>
              <a:ext uri="{FF2B5EF4-FFF2-40B4-BE49-F238E27FC236}">
                <a16:creationId xmlns:a16="http://schemas.microsoft.com/office/drawing/2014/main" id="{E6F35BA7-9C1A-47BD-9F51-FF505471E934}"/>
              </a:ext>
            </a:extLst>
          </p:cNvPr>
          <p:cNvSpPr>
            <a:spLocks noGrp="1"/>
          </p:cNvSpPr>
          <p:nvPr>
            <p:ph type="body" sz="quarter" idx="20"/>
          </p:nvPr>
        </p:nvSpPr>
        <p:spPr>
          <a:xfrm>
            <a:off x="727843" y="3267049"/>
            <a:ext cx="1826631" cy="1527689"/>
          </a:xfrm>
        </p:spPr>
        <p:txBody>
          <a:bodyPr/>
          <a:lstStyle/>
          <a:p>
            <a:r>
              <a:rPr lang="en-US" dirty="0"/>
              <a:t>Easily Searchable and Accessible</a:t>
            </a:r>
          </a:p>
        </p:txBody>
      </p:sp>
      <p:sp>
        <p:nvSpPr>
          <p:cNvPr id="66" name="Text Placeholder 65">
            <a:extLst>
              <a:ext uri="{FF2B5EF4-FFF2-40B4-BE49-F238E27FC236}">
                <a16:creationId xmlns:a16="http://schemas.microsoft.com/office/drawing/2014/main" id="{69FD5778-FBC3-4719-B73E-FDA8CD3E6F78}"/>
              </a:ext>
            </a:extLst>
          </p:cNvPr>
          <p:cNvSpPr>
            <a:spLocks noGrp="1"/>
          </p:cNvSpPr>
          <p:nvPr>
            <p:ph type="body" sz="quarter" idx="22"/>
          </p:nvPr>
        </p:nvSpPr>
        <p:spPr>
          <a:xfrm>
            <a:off x="2952111" y="3276772"/>
            <a:ext cx="1826631" cy="1527689"/>
          </a:xfrm>
        </p:spPr>
        <p:txBody>
          <a:bodyPr/>
          <a:lstStyle/>
          <a:p>
            <a:r>
              <a:rPr lang="en-US" dirty="0"/>
              <a:t>Shows Weather Forecast and makes planning feasible</a:t>
            </a:r>
          </a:p>
        </p:txBody>
      </p:sp>
      <p:sp>
        <p:nvSpPr>
          <p:cNvPr id="68" name="Text Placeholder 67">
            <a:extLst>
              <a:ext uri="{FF2B5EF4-FFF2-40B4-BE49-F238E27FC236}">
                <a16:creationId xmlns:a16="http://schemas.microsoft.com/office/drawing/2014/main" id="{E5506267-2D48-49F5-A83E-BDD4CEDE678B}"/>
              </a:ext>
            </a:extLst>
          </p:cNvPr>
          <p:cNvSpPr>
            <a:spLocks noGrp="1"/>
          </p:cNvSpPr>
          <p:nvPr>
            <p:ph type="body" sz="quarter" idx="24"/>
          </p:nvPr>
        </p:nvSpPr>
        <p:spPr>
          <a:xfrm>
            <a:off x="5182684" y="3267049"/>
            <a:ext cx="1826631" cy="1527689"/>
          </a:xfrm>
        </p:spPr>
        <p:txBody>
          <a:bodyPr/>
          <a:lstStyle/>
          <a:p>
            <a:r>
              <a:rPr lang="en-US" dirty="0"/>
              <a:t>Get spot recommendations according to user interest</a:t>
            </a:r>
          </a:p>
        </p:txBody>
      </p:sp>
      <p:sp>
        <p:nvSpPr>
          <p:cNvPr id="70" name="Text Placeholder 69">
            <a:extLst>
              <a:ext uri="{FF2B5EF4-FFF2-40B4-BE49-F238E27FC236}">
                <a16:creationId xmlns:a16="http://schemas.microsoft.com/office/drawing/2014/main" id="{1B675A47-B6F8-4C4D-94F4-A52389C3C52D}"/>
              </a:ext>
            </a:extLst>
          </p:cNvPr>
          <p:cNvSpPr>
            <a:spLocks noGrp="1"/>
          </p:cNvSpPr>
          <p:nvPr>
            <p:ph type="body" sz="quarter" idx="26"/>
          </p:nvPr>
        </p:nvSpPr>
        <p:spPr>
          <a:xfrm>
            <a:off x="7413259" y="3276772"/>
            <a:ext cx="1826631" cy="1527689"/>
          </a:xfrm>
        </p:spPr>
        <p:txBody>
          <a:bodyPr/>
          <a:lstStyle/>
          <a:p>
            <a:r>
              <a:rPr lang="en-US" dirty="0"/>
              <a:t>User Friendly</a:t>
            </a:r>
          </a:p>
        </p:txBody>
      </p:sp>
      <p:sp>
        <p:nvSpPr>
          <p:cNvPr id="72" name="Text Placeholder 71">
            <a:extLst>
              <a:ext uri="{FF2B5EF4-FFF2-40B4-BE49-F238E27FC236}">
                <a16:creationId xmlns:a16="http://schemas.microsoft.com/office/drawing/2014/main" id="{8A6E6F45-E685-4E7B-B715-B80B70922716}"/>
              </a:ext>
            </a:extLst>
          </p:cNvPr>
          <p:cNvSpPr>
            <a:spLocks noGrp="1"/>
          </p:cNvSpPr>
          <p:nvPr>
            <p:ph type="body" sz="quarter" idx="28"/>
          </p:nvPr>
        </p:nvSpPr>
        <p:spPr>
          <a:xfrm>
            <a:off x="9630331" y="3267049"/>
            <a:ext cx="1826631" cy="1527689"/>
          </a:xfrm>
        </p:spPr>
        <p:txBody>
          <a:bodyPr/>
          <a:lstStyle/>
          <a:p>
            <a:r>
              <a:rPr lang="en-US" dirty="0"/>
              <a:t>Helps travelers</a:t>
            </a:r>
          </a:p>
          <a:p>
            <a:r>
              <a:rPr lang="en-US" dirty="0"/>
              <a:t>navigate to the spot</a:t>
            </a:r>
          </a:p>
        </p:txBody>
      </p:sp>
      <p:sp>
        <p:nvSpPr>
          <p:cNvPr id="4" name="Slide Number Placeholder 3">
            <a:extLst>
              <a:ext uri="{FF2B5EF4-FFF2-40B4-BE49-F238E27FC236}">
                <a16:creationId xmlns:a16="http://schemas.microsoft.com/office/drawing/2014/main" id="{B3D139B0-AFDC-487D-BA64-66803D0D6924}"/>
              </a:ext>
            </a:extLst>
          </p:cNvPr>
          <p:cNvSpPr>
            <a:spLocks noGrp="1"/>
          </p:cNvSpPr>
          <p:nvPr>
            <p:ph type="sldNum" sz="quarter" idx="12"/>
          </p:nvPr>
        </p:nvSpPr>
        <p:spPr>
          <a:xfrm>
            <a:off x="8610600" y="6356350"/>
            <a:ext cx="2743200" cy="365125"/>
          </a:xfrm>
        </p:spPr>
        <p:txBody>
          <a:bodyPr/>
          <a:lstStyle/>
          <a:p>
            <a:fld id="{F91729D4-A164-47A3-830D-E792BCE699E4}" type="slidenum">
              <a:rPr lang="en-US" smtClean="0"/>
              <a:pPr/>
              <a:t>12</a:t>
            </a:fld>
            <a:endParaRPr lang="en-US" dirty="0"/>
          </a:p>
        </p:txBody>
      </p:sp>
    </p:spTree>
    <p:extLst>
      <p:ext uri="{BB962C8B-B14F-4D97-AF65-F5344CB8AC3E}">
        <p14:creationId xmlns:p14="http://schemas.microsoft.com/office/powerpoint/2010/main" val="10800132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Title 80">
            <a:extLst>
              <a:ext uri="{FF2B5EF4-FFF2-40B4-BE49-F238E27FC236}">
                <a16:creationId xmlns:a16="http://schemas.microsoft.com/office/drawing/2014/main" id="{05C9BC75-0FE2-430C-A627-D6478EDBAACA}"/>
              </a:ext>
            </a:extLst>
          </p:cNvPr>
          <p:cNvSpPr>
            <a:spLocks noGrp="1"/>
          </p:cNvSpPr>
          <p:nvPr>
            <p:ph type="title"/>
          </p:nvPr>
        </p:nvSpPr>
        <p:spPr>
          <a:xfrm>
            <a:off x="999846" y="1487527"/>
            <a:ext cx="2581554" cy="1325563"/>
          </a:xfrm>
        </p:spPr>
        <p:txBody>
          <a:bodyPr/>
          <a:lstStyle/>
          <a:p>
            <a:r>
              <a:rPr lang="en-US" dirty="0"/>
              <a:t>Our Team</a:t>
            </a:r>
          </a:p>
        </p:txBody>
      </p:sp>
      <p:sp>
        <p:nvSpPr>
          <p:cNvPr id="24" name="Text Placeholder 23">
            <a:extLst>
              <a:ext uri="{FF2B5EF4-FFF2-40B4-BE49-F238E27FC236}">
                <a16:creationId xmlns:a16="http://schemas.microsoft.com/office/drawing/2014/main" id="{1A2623C5-D11D-478D-89FB-08576F6F146C}"/>
              </a:ext>
            </a:extLst>
          </p:cNvPr>
          <p:cNvSpPr>
            <a:spLocks noGrp="1"/>
          </p:cNvSpPr>
          <p:nvPr>
            <p:ph type="body" sz="quarter" idx="24"/>
          </p:nvPr>
        </p:nvSpPr>
        <p:spPr>
          <a:xfrm>
            <a:off x="4793628" y="2299842"/>
            <a:ext cx="2357652" cy="475149"/>
          </a:xfrm>
        </p:spPr>
        <p:txBody>
          <a:bodyPr/>
          <a:lstStyle/>
          <a:p>
            <a:r>
              <a:rPr lang="en-US" dirty="0" err="1"/>
              <a:t>Sangmeshwar</a:t>
            </a:r>
            <a:r>
              <a:rPr lang="en-US" dirty="0"/>
              <a:t> </a:t>
            </a:r>
            <a:r>
              <a:rPr lang="en-US" dirty="0" err="1"/>
              <a:t>mahajan</a:t>
            </a:r>
            <a:r>
              <a:rPr lang="en-US" dirty="0"/>
              <a:t>​​</a:t>
            </a:r>
          </a:p>
        </p:txBody>
      </p:sp>
      <p:sp>
        <p:nvSpPr>
          <p:cNvPr id="25" name="Text Placeholder 24">
            <a:extLst>
              <a:ext uri="{FF2B5EF4-FFF2-40B4-BE49-F238E27FC236}">
                <a16:creationId xmlns:a16="http://schemas.microsoft.com/office/drawing/2014/main" id="{786ED0BB-76F0-475B-B4E0-105C68BFC78E}"/>
              </a:ext>
            </a:extLst>
          </p:cNvPr>
          <p:cNvSpPr>
            <a:spLocks noGrp="1"/>
          </p:cNvSpPr>
          <p:nvPr>
            <p:ph type="body" sz="quarter" idx="25"/>
          </p:nvPr>
        </p:nvSpPr>
        <p:spPr>
          <a:xfrm>
            <a:off x="4793628" y="2774990"/>
            <a:ext cx="2357652" cy="475147"/>
          </a:xfrm>
        </p:spPr>
        <p:txBody>
          <a:bodyPr/>
          <a:lstStyle/>
          <a:p>
            <a:r>
              <a:rPr lang="en-IN" b="0" i="0" dirty="0">
                <a:solidFill>
                  <a:srgbClr val="AAAAAA"/>
                </a:solidFill>
                <a:effectLst/>
                <a:latin typeface="DM Sans" panose="020B0604020202020204" pitchFamily="2" charset="0"/>
              </a:rPr>
              <a:t>Frontend + APIs</a:t>
            </a:r>
            <a:endParaRPr lang="en-US" dirty="0"/>
          </a:p>
        </p:txBody>
      </p:sp>
      <p:sp>
        <p:nvSpPr>
          <p:cNvPr id="14" name="Text Placeholder 13">
            <a:extLst>
              <a:ext uri="{FF2B5EF4-FFF2-40B4-BE49-F238E27FC236}">
                <a16:creationId xmlns:a16="http://schemas.microsoft.com/office/drawing/2014/main" id="{D9036395-3643-4D4E-95D7-0B29D19C01DB}"/>
              </a:ext>
            </a:extLst>
          </p:cNvPr>
          <p:cNvSpPr>
            <a:spLocks noGrp="1"/>
          </p:cNvSpPr>
          <p:nvPr>
            <p:ph type="body" sz="quarter" idx="27"/>
          </p:nvPr>
        </p:nvSpPr>
        <p:spPr>
          <a:xfrm>
            <a:off x="7431772" y="2299842"/>
            <a:ext cx="2357652" cy="475149"/>
          </a:xfrm>
        </p:spPr>
        <p:txBody>
          <a:bodyPr/>
          <a:lstStyle/>
          <a:p>
            <a:r>
              <a:rPr lang="en-US" dirty="0"/>
              <a:t>Satyajeet more​​</a:t>
            </a:r>
          </a:p>
        </p:txBody>
      </p:sp>
      <p:sp>
        <p:nvSpPr>
          <p:cNvPr id="15" name="Text Placeholder 14">
            <a:extLst>
              <a:ext uri="{FF2B5EF4-FFF2-40B4-BE49-F238E27FC236}">
                <a16:creationId xmlns:a16="http://schemas.microsoft.com/office/drawing/2014/main" id="{99BE8D49-F053-400B-ADDC-743712E28E1D}"/>
              </a:ext>
            </a:extLst>
          </p:cNvPr>
          <p:cNvSpPr>
            <a:spLocks noGrp="1"/>
          </p:cNvSpPr>
          <p:nvPr>
            <p:ph type="body" sz="quarter" idx="28"/>
          </p:nvPr>
        </p:nvSpPr>
        <p:spPr>
          <a:xfrm>
            <a:off x="7431772" y="2774990"/>
            <a:ext cx="2357652" cy="475147"/>
          </a:xfrm>
        </p:spPr>
        <p:txBody>
          <a:bodyPr/>
          <a:lstStyle/>
          <a:p>
            <a:r>
              <a:rPr lang="en-IN" b="0" i="0" dirty="0">
                <a:solidFill>
                  <a:srgbClr val="AAAAAA"/>
                </a:solidFill>
                <a:effectLst/>
                <a:latin typeface="DM Sans" pitchFamily="2" charset="0"/>
              </a:rPr>
              <a:t>Frontend +Report</a:t>
            </a:r>
            <a:endParaRPr lang="en-US" dirty="0"/>
          </a:p>
        </p:txBody>
      </p:sp>
      <p:sp>
        <p:nvSpPr>
          <p:cNvPr id="17" name="Text Placeholder 16">
            <a:extLst>
              <a:ext uri="{FF2B5EF4-FFF2-40B4-BE49-F238E27FC236}">
                <a16:creationId xmlns:a16="http://schemas.microsoft.com/office/drawing/2014/main" id="{AE59AABC-71C8-470C-A122-9A1E2B97CB7A}"/>
              </a:ext>
            </a:extLst>
          </p:cNvPr>
          <p:cNvSpPr>
            <a:spLocks noGrp="1"/>
          </p:cNvSpPr>
          <p:nvPr>
            <p:ph type="body" sz="quarter" idx="33"/>
          </p:nvPr>
        </p:nvSpPr>
        <p:spPr>
          <a:xfrm>
            <a:off x="4793628" y="4872561"/>
            <a:ext cx="2357652" cy="475149"/>
          </a:xfrm>
        </p:spPr>
        <p:txBody>
          <a:bodyPr/>
          <a:lstStyle/>
          <a:p>
            <a:r>
              <a:rPr lang="en-US" dirty="0"/>
              <a:t>Madhur </a:t>
            </a:r>
            <a:r>
              <a:rPr lang="en-US" dirty="0" err="1"/>
              <a:t>mundada</a:t>
            </a:r>
            <a:r>
              <a:rPr lang="en-US" dirty="0"/>
              <a:t>​</a:t>
            </a:r>
          </a:p>
        </p:txBody>
      </p:sp>
      <p:sp>
        <p:nvSpPr>
          <p:cNvPr id="18" name="Text Placeholder 17">
            <a:extLst>
              <a:ext uri="{FF2B5EF4-FFF2-40B4-BE49-F238E27FC236}">
                <a16:creationId xmlns:a16="http://schemas.microsoft.com/office/drawing/2014/main" id="{E96617D7-0697-4087-A9EF-D77EB2564E83}"/>
              </a:ext>
            </a:extLst>
          </p:cNvPr>
          <p:cNvSpPr>
            <a:spLocks noGrp="1"/>
          </p:cNvSpPr>
          <p:nvPr>
            <p:ph type="body" sz="quarter" idx="34"/>
          </p:nvPr>
        </p:nvSpPr>
        <p:spPr>
          <a:xfrm>
            <a:off x="4793628" y="5347709"/>
            <a:ext cx="2357652" cy="475147"/>
          </a:xfrm>
        </p:spPr>
        <p:txBody>
          <a:bodyPr/>
          <a:lstStyle/>
          <a:p>
            <a:r>
              <a:rPr lang="en-IN" b="0" i="0" dirty="0">
                <a:solidFill>
                  <a:srgbClr val="AAAAAA"/>
                </a:solidFill>
                <a:effectLst/>
                <a:latin typeface="DM Sans" pitchFamily="2" charset="0"/>
              </a:rPr>
              <a:t>Frontend + Synopsis</a:t>
            </a:r>
            <a:r>
              <a:rPr lang="en-US" dirty="0"/>
              <a:t>​</a:t>
            </a:r>
          </a:p>
        </p:txBody>
      </p:sp>
      <p:sp>
        <p:nvSpPr>
          <p:cNvPr id="20" name="Text Placeholder 19">
            <a:extLst>
              <a:ext uri="{FF2B5EF4-FFF2-40B4-BE49-F238E27FC236}">
                <a16:creationId xmlns:a16="http://schemas.microsoft.com/office/drawing/2014/main" id="{FEAF3F61-C6CA-4894-9AFA-02FDB66099C9}"/>
              </a:ext>
            </a:extLst>
          </p:cNvPr>
          <p:cNvSpPr>
            <a:spLocks noGrp="1"/>
          </p:cNvSpPr>
          <p:nvPr>
            <p:ph type="body" sz="quarter" idx="36"/>
          </p:nvPr>
        </p:nvSpPr>
        <p:spPr>
          <a:xfrm>
            <a:off x="7431772" y="4872561"/>
            <a:ext cx="2357652" cy="475149"/>
          </a:xfrm>
        </p:spPr>
        <p:txBody>
          <a:bodyPr/>
          <a:lstStyle/>
          <a:p>
            <a:r>
              <a:rPr lang="en-US" dirty="0"/>
              <a:t>Mihir </a:t>
            </a:r>
            <a:r>
              <a:rPr lang="en-US" dirty="0" err="1"/>
              <a:t>parte</a:t>
            </a:r>
            <a:r>
              <a:rPr lang="en-US" dirty="0"/>
              <a:t>​</a:t>
            </a:r>
          </a:p>
        </p:txBody>
      </p:sp>
      <p:sp>
        <p:nvSpPr>
          <p:cNvPr id="21" name="Text Placeholder 20">
            <a:extLst>
              <a:ext uri="{FF2B5EF4-FFF2-40B4-BE49-F238E27FC236}">
                <a16:creationId xmlns:a16="http://schemas.microsoft.com/office/drawing/2014/main" id="{CB4E3F3B-E173-4213-A472-5B258F0311F0}"/>
              </a:ext>
            </a:extLst>
          </p:cNvPr>
          <p:cNvSpPr>
            <a:spLocks noGrp="1"/>
          </p:cNvSpPr>
          <p:nvPr>
            <p:ph type="body" sz="quarter" idx="37"/>
          </p:nvPr>
        </p:nvSpPr>
        <p:spPr>
          <a:xfrm>
            <a:off x="7431772" y="5347709"/>
            <a:ext cx="2357652" cy="475147"/>
          </a:xfrm>
        </p:spPr>
        <p:txBody>
          <a:bodyPr/>
          <a:lstStyle/>
          <a:p>
            <a:r>
              <a:rPr lang="en-IN" b="0" i="0" dirty="0">
                <a:solidFill>
                  <a:srgbClr val="AAAAAA"/>
                </a:solidFill>
                <a:effectLst/>
                <a:latin typeface="DM Sans" pitchFamily="2" charset="0"/>
              </a:rPr>
              <a:t>Frontend + Report</a:t>
            </a:r>
            <a:endParaRPr lang="en-US" dirty="0"/>
          </a:p>
        </p:txBody>
      </p:sp>
      <p:sp>
        <p:nvSpPr>
          <p:cNvPr id="4" name="Slide Number Placeholder 3">
            <a:extLst>
              <a:ext uri="{FF2B5EF4-FFF2-40B4-BE49-F238E27FC236}">
                <a16:creationId xmlns:a16="http://schemas.microsoft.com/office/drawing/2014/main" id="{56A610E7-14D9-43B1-A0E2-CFD8D5311964}"/>
              </a:ext>
            </a:extLst>
          </p:cNvPr>
          <p:cNvSpPr>
            <a:spLocks noGrp="1"/>
          </p:cNvSpPr>
          <p:nvPr>
            <p:ph type="sldNum" sz="quarter" idx="12"/>
          </p:nvPr>
        </p:nvSpPr>
        <p:spPr>
          <a:xfrm>
            <a:off x="8610600" y="6356350"/>
            <a:ext cx="2743200" cy="365125"/>
          </a:xfrm>
        </p:spPr>
        <p:txBody>
          <a:bodyPr/>
          <a:lstStyle/>
          <a:p>
            <a:fld id="{F91729D4-A164-47A3-830D-E792BCE699E4}" type="slidenum">
              <a:rPr lang="en-US" smtClean="0"/>
              <a:pPr/>
              <a:t>13</a:t>
            </a:fld>
            <a:endParaRPr lang="en-US" dirty="0"/>
          </a:p>
        </p:txBody>
      </p:sp>
      <p:pic>
        <p:nvPicPr>
          <p:cNvPr id="10" name="Picture Placeholder 9">
            <a:extLst>
              <a:ext uri="{FF2B5EF4-FFF2-40B4-BE49-F238E27FC236}">
                <a16:creationId xmlns:a16="http://schemas.microsoft.com/office/drawing/2014/main" id="{E66AA0CF-72F9-98F4-6D0B-7C963393D09E}"/>
              </a:ext>
            </a:extLst>
          </p:cNvPr>
          <p:cNvPicPr>
            <a:picLocks noGrp="1" noChangeAspect="1"/>
          </p:cNvPicPr>
          <p:nvPr>
            <p:ph type="pic" sz="quarter" idx="23"/>
          </p:nvPr>
        </p:nvPicPr>
        <p:blipFill>
          <a:blip r:embed="rId2"/>
          <a:srcRect t="15589" b="15589"/>
          <a:stretch>
            <a:fillRect/>
          </a:stretch>
        </p:blipFill>
        <p:spPr/>
      </p:pic>
      <p:pic>
        <p:nvPicPr>
          <p:cNvPr id="16" name="Picture Placeholder 15">
            <a:extLst>
              <a:ext uri="{FF2B5EF4-FFF2-40B4-BE49-F238E27FC236}">
                <a16:creationId xmlns:a16="http://schemas.microsoft.com/office/drawing/2014/main" id="{E4632802-38F9-BF06-5B95-FACD871449D4}"/>
              </a:ext>
            </a:extLst>
          </p:cNvPr>
          <p:cNvPicPr>
            <a:picLocks noGrp="1" noChangeAspect="1"/>
          </p:cNvPicPr>
          <p:nvPr>
            <p:ph type="pic" sz="quarter" idx="26"/>
          </p:nvPr>
        </p:nvPicPr>
        <p:blipFill>
          <a:blip r:embed="rId2"/>
          <a:srcRect t="15612" b="15612"/>
          <a:stretch>
            <a:fillRect/>
          </a:stretch>
        </p:blipFill>
        <p:spPr/>
      </p:pic>
      <p:pic>
        <p:nvPicPr>
          <p:cNvPr id="26" name="Picture Placeholder 25">
            <a:extLst>
              <a:ext uri="{FF2B5EF4-FFF2-40B4-BE49-F238E27FC236}">
                <a16:creationId xmlns:a16="http://schemas.microsoft.com/office/drawing/2014/main" id="{8D10B8AF-7DB7-4348-33F3-59DEF79F0649}"/>
              </a:ext>
            </a:extLst>
          </p:cNvPr>
          <p:cNvPicPr>
            <a:picLocks noGrp="1" noChangeAspect="1"/>
          </p:cNvPicPr>
          <p:nvPr>
            <p:ph type="pic" sz="quarter" idx="32"/>
          </p:nvPr>
        </p:nvPicPr>
        <p:blipFill>
          <a:blip r:embed="rId2"/>
          <a:srcRect t="15589" b="15589"/>
          <a:stretch>
            <a:fillRect/>
          </a:stretch>
        </p:blipFill>
        <p:spPr/>
      </p:pic>
      <p:pic>
        <p:nvPicPr>
          <p:cNvPr id="30" name="Picture Placeholder 29">
            <a:extLst>
              <a:ext uri="{FF2B5EF4-FFF2-40B4-BE49-F238E27FC236}">
                <a16:creationId xmlns:a16="http://schemas.microsoft.com/office/drawing/2014/main" id="{88645B8B-85DB-1C1D-0595-3DE20C8CBBB8}"/>
              </a:ext>
            </a:extLst>
          </p:cNvPr>
          <p:cNvPicPr>
            <a:picLocks noGrp="1" noChangeAspect="1"/>
          </p:cNvPicPr>
          <p:nvPr>
            <p:ph type="pic" sz="quarter" idx="35"/>
          </p:nvPr>
        </p:nvPicPr>
        <p:blipFill>
          <a:blip r:embed="rId2"/>
          <a:srcRect t="15612" b="15612"/>
          <a:stretch>
            <a:fillRect/>
          </a:stretch>
        </p:blipFill>
        <p:spPr/>
      </p:pic>
    </p:spTree>
    <p:extLst>
      <p:ext uri="{BB962C8B-B14F-4D97-AF65-F5344CB8AC3E}">
        <p14:creationId xmlns:p14="http://schemas.microsoft.com/office/powerpoint/2010/main" val="19415674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Placeholder 16">
            <a:extLst>
              <a:ext uri="{FF2B5EF4-FFF2-40B4-BE49-F238E27FC236}">
                <a16:creationId xmlns:a16="http://schemas.microsoft.com/office/drawing/2014/main" id="{C22AFC99-B8B0-4D49-8242-D5D9E488CA02}"/>
              </a:ext>
            </a:extLst>
          </p:cNvPr>
          <p:cNvPicPr>
            <a:picLocks noGrp="1" noChangeAspect="1"/>
          </p:cNvPicPr>
          <p:nvPr>
            <p:ph type="pic" sz="quarter" idx="13"/>
          </p:nvPr>
        </p:nvPicPr>
        <p:blipFill rotWithShape="1">
          <a:blip r:embed="rId2">
            <a:extLst>
              <a:ext uri="{837473B0-CC2E-450A-ABE3-18F120FF3D39}">
                <a1611:picAttrSrcUrl xmlns:a1611="http://schemas.microsoft.com/office/drawing/2016/11/main" r:id="rId3"/>
              </a:ext>
            </a:extLst>
          </a:blip>
          <a:srcRect l="4000"/>
          <a:stretch/>
        </p:blipFill>
        <p:spPr>
          <a:xfrm>
            <a:off x="20" y="10"/>
            <a:ext cx="12191980" cy="6857990"/>
          </a:xfrm>
          <a:noFill/>
        </p:spPr>
      </p:pic>
      <p:sp>
        <p:nvSpPr>
          <p:cNvPr id="37" name="Title 36">
            <a:extLst>
              <a:ext uri="{FF2B5EF4-FFF2-40B4-BE49-F238E27FC236}">
                <a16:creationId xmlns:a16="http://schemas.microsoft.com/office/drawing/2014/main" id="{DD48C8EC-56C5-4A2A-BB21-811BC510040A}"/>
              </a:ext>
            </a:extLst>
          </p:cNvPr>
          <p:cNvSpPr>
            <a:spLocks noGrp="1"/>
          </p:cNvSpPr>
          <p:nvPr>
            <p:ph type="title"/>
          </p:nvPr>
        </p:nvSpPr>
        <p:spPr>
          <a:xfrm>
            <a:off x="-1" y="1181910"/>
            <a:ext cx="12192000" cy="3352227"/>
          </a:xfrm>
        </p:spPr>
        <p:txBody>
          <a:bodyPr anchor="b">
            <a:normAutofit/>
          </a:bodyPr>
          <a:lstStyle/>
          <a:p>
            <a:r>
              <a:rPr lang="en-US" dirty="0"/>
              <a:t>Summary</a:t>
            </a:r>
          </a:p>
        </p:txBody>
      </p:sp>
      <p:sp>
        <p:nvSpPr>
          <p:cNvPr id="8" name="Text Placeholder 7">
            <a:extLst>
              <a:ext uri="{FF2B5EF4-FFF2-40B4-BE49-F238E27FC236}">
                <a16:creationId xmlns:a16="http://schemas.microsoft.com/office/drawing/2014/main" id="{36E72FF0-3C0E-499A-8DA6-324675513B3E}"/>
              </a:ext>
            </a:extLst>
          </p:cNvPr>
          <p:cNvSpPr>
            <a:spLocks noGrp="1"/>
          </p:cNvSpPr>
          <p:nvPr>
            <p:ph type="body" sz="quarter" idx="16"/>
          </p:nvPr>
        </p:nvSpPr>
        <p:spPr>
          <a:xfrm>
            <a:off x="-21" y="4534137"/>
            <a:ext cx="12192000" cy="1141953"/>
          </a:xfrm>
        </p:spPr>
        <p:txBody>
          <a:bodyPr anchor="t">
            <a:normAutofit/>
          </a:bodyPr>
          <a:lstStyle/>
          <a:p>
            <a:r>
              <a:rPr lang="en-US" sz="1400" dirty="0"/>
              <a:t>        This is one of the early iterations of our project. Many potentially useful functionalities can be added soon to make this website even useful.</a:t>
            </a:r>
          </a:p>
          <a:p>
            <a:endParaRPr lang="en-US" sz="1400" dirty="0"/>
          </a:p>
        </p:txBody>
      </p:sp>
      <p:sp>
        <p:nvSpPr>
          <p:cNvPr id="4" name="Slide Number Placeholder 3">
            <a:extLst>
              <a:ext uri="{FF2B5EF4-FFF2-40B4-BE49-F238E27FC236}">
                <a16:creationId xmlns:a16="http://schemas.microsoft.com/office/drawing/2014/main" id="{6F496E66-3A4B-4617-8D7C-D91AD3541F15}"/>
              </a:ext>
            </a:extLst>
          </p:cNvPr>
          <p:cNvSpPr>
            <a:spLocks noGrp="1"/>
          </p:cNvSpPr>
          <p:nvPr>
            <p:ph type="sldNum" sz="quarter" idx="12"/>
          </p:nvPr>
        </p:nvSpPr>
        <p:spPr>
          <a:xfrm>
            <a:off x="8610600" y="6356350"/>
            <a:ext cx="2743200" cy="365125"/>
          </a:xfrm>
        </p:spPr>
        <p:txBody>
          <a:bodyPr anchor="ctr">
            <a:normAutofit/>
          </a:bodyPr>
          <a:lstStyle/>
          <a:p>
            <a:pPr>
              <a:spcAft>
                <a:spcPts val="600"/>
              </a:spcAft>
            </a:pPr>
            <a:fld id="{F91729D4-A164-47A3-830D-E792BCE699E4}" type="slidenum">
              <a:rPr lang="en-US" smtClean="0"/>
              <a:pPr>
                <a:spcAft>
                  <a:spcPts val="600"/>
                </a:spcAft>
              </a:pPr>
              <a:t>14</a:t>
            </a:fld>
            <a:endParaRPr lang="en-US"/>
          </a:p>
        </p:txBody>
      </p:sp>
    </p:spTree>
    <p:extLst>
      <p:ext uri="{BB962C8B-B14F-4D97-AF65-F5344CB8AC3E}">
        <p14:creationId xmlns:p14="http://schemas.microsoft.com/office/powerpoint/2010/main" val="13217903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1F92B90-FD10-47FA-922C-60FD7F0ED4A6}"/>
              </a:ext>
            </a:extLst>
          </p:cNvPr>
          <p:cNvSpPr>
            <a:spLocks noGrp="1"/>
          </p:cNvSpPr>
          <p:nvPr>
            <p:ph type="title"/>
          </p:nvPr>
        </p:nvSpPr>
        <p:spPr>
          <a:xfrm>
            <a:off x="4073236" y="621590"/>
            <a:ext cx="4045527" cy="1590790"/>
          </a:xfrm>
        </p:spPr>
        <p:txBody>
          <a:bodyPr/>
          <a:lstStyle/>
          <a:p>
            <a:r>
              <a:rPr lang="en-US" dirty="0"/>
              <a:t>Thank you</a:t>
            </a:r>
            <a:br>
              <a:rPr lang="en-US" dirty="0"/>
            </a:br>
            <a:endParaRPr lang="en-US" dirty="0"/>
          </a:p>
        </p:txBody>
      </p:sp>
      <p:pic>
        <p:nvPicPr>
          <p:cNvPr id="13" name="Picture Placeholder 12">
            <a:extLst>
              <a:ext uri="{FF2B5EF4-FFF2-40B4-BE49-F238E27FC236}">
                <a16:creationId xmlns:a16="http://schemas.microsoft.com/office/drawing/2014/main" id="{681D276C-2EB5-4A5D-AD46-BA67480003A1}"/>
              </a:ext>
            </a:extLst>
          </p:cNvPr>
          <p:cNvPicPr>
            <a:picLocks noGrp="1" noChangeAspect="1"/>
          </p:cNvPicPr>
          <p:nvPr>
            <p:ph type="pic" sz="quarter" idx="13"/>
          </p:nvPr>
        </p:nvPicPr>
        <p:blipFill>
          <a:blip r:embed="rId2">
            <a:extLst>
              <a:ext uri="{837473B0-CC2E-450A-ABE3-18F120FF3D39}">
                <a1611:picAttrSrcUrl xmlns:a1611="http://schemas.microsoft.com/office/drawing/2016/11/main" r:id="rId3"/>
              </a:ext>
            </a:extLst>
          </a:blip>
          <a:srcRect/>
          <a:stretch/>
        </p:blipFill>
        <p:spPr>
          <a:xfrm>
            <a:off x="-2" y="1687043"/>
            <a:ext cx="3470990" cy="3631406"/>
          </a:xfrm>
        </p:spPr>
      </p:pic>
      <p:sp>
        <p:nvSpPr>
          <p:cNvPr id="10" name="Text Placeholder 9">
            <a:extLst>
              <a:ext uri="{FF2B5EF4-FFF2-40B4-BE49-F238E27FC236}">
                <a16:creationId xmlns:a16="http://schemas.microsoft.com/office/drawing/2014/main" id="{96493815-2B96-4CA9-8D15-F0EB9A1557C5}"/>
              </a:ext>
            </a:extLst>
          </p:cNvPr>
          <p:cNvSpPr>
            <a:spLocks noGrp="1"/>
          </p:cNvSpPr>
          <p:nvPr>
            <p:ph type="body" sz="quarter" idx="16"/>
          </p:nvPr>
        </p:nvSpPr>
        <p:spPr>
          <a:xfrm>
            <a:off x="4107354" y="2910720"/>
            <a:ext cx="4011410" cy="2061261"/>
          </a:xfrm>
        </p:spPr>
        <p:txBody>
          <a:bodyPr/>
          <a:lstStyle/>
          <a:p>
            <a:r>
              <a:rPr lang="en-US" sz="1800" dirty="0">
                <a:hlinkClick r:id="rId4"/>
              </a:rPr>
              <a:t>svmore456@gmail.com</a:t>
            </a:r>
            <a:endParaRPr lang="en-US" sz="1800" dirty="0"/>
          </a:p>
          <a:p>
            <a:r>
              <a:rPr lang="en-US" sz="1800" dirty="0">
                <a:hlinkClick r:id="rId5"/>
              </a:rPr>
              <a:t>mahajansangmeshwar04@gmail.com</a:t>
            </a:r>
            <a:endParaRPr lang="en-US" sz="1800" dirty="0"/>
          </a:p>
          <a:p>
            <a:r>
              <a:rPr lang="en-US" sz="1800" dirty="0">
                <a:hlinkClick r:id="rId6"/>
              </a:rPr>
              <a:t>mihirparte13@gmail.com</a:t>
            </a:r>
            <a:endParaRPr lang="en-US" sz="1800" dirty="0"/>
          </a:p>
          <a:p>
            <a:r>
              <a:rPr lang="en-US" sz="1800" dirty="0">
                <a:hlinkClick r:id="rId7"/>
              </a:rPr>
              <a:t>madhurmundada01@gmail.com</a:t>
            </a:r>
            <a:endParaRPr lang="en-US" sz="1800" dirty="0"/>
          </a:p>
          <a:p>
            <a:endParaRPr lang="en-US" dirty="0"/>
          </a:p>
          <a:p>
            <a:endParaRPr lang="en-US" dirty="0"/>
          </a:p>
          <a:p>
            <a:r>
              <a:rPr lang="en-US" dirty="0"/>
              <a:t>​</a:t>
            </a:r>
          </a:p>
          <a:p>
            <a:endParaRPr lang="en-US" dirty="0"/>
          </a:p>
        </p:txBody>
      </p:sp>
      <p:pic>
        <p:nvPicPr>
          <p:cNvPr id="15" name="Picture Placeholder 14">
            <a:extLst>
              <a:ext uri="{FF2B5EF4-FFF2-40B4-BE49-F238E27FC236}">
                <a16:creationId xmlns:a16="http://schemas.microsoft.com/office/drawing/2014/main" id="{EDC61EE9-9548-4422-9A3B-8519063F0199}"/>
              </a:ext>
            </a:extLst>
          </p:cNvPr>
          <p:cNvPicPr>
            <a:picLocks noGrp="1" noChangeAspect="1"/>
          </p:cNvPicPr>
          <p:nvPr>
            <p:ph type="pic" sz="quarter" idx="17"/>
          </p:nvPr>
        </p:nvPicPr>
        <p:blipFill>
          <a:blip r:embed="rId8">
            <a:extLst>
              <a:ext uri="{837473B0-CC2E-450A-ABE3-18F120FF3D39}">
                <a1611:picAttrSrcUrl xmlns:a1611="http://schemas.microsoft.com/office/drawing/2016/11/main" r:id="rId9"/>
              </a:ext>
            </a:extLst>
          </a:blip>
          <a:srcRect/>
          <a:stretch/>
        </p:blipFill>
        <p:spPr>
          <a:xfrm>
            <a:off x="8755130" y="1687043"/>
            <a:ext cx="3436870" cy="3631405"/>
          </a:xfrm>
        </p:spPr>
      </p:pic>
      <p:sp>
        <p:nvSpPr>
          <p:cNvPr id="4" name="Slide Number Placeholder 3">
            <a:extLst>
              <a:ext uri="{FF2B5EF4-FFF2-40B4-BE49-F238E27FC236}">
                <a16:creationId xmlns:a16="http://schemas.microsoft.com/office/drawing/2014/main" id="{0C5EF685-39C2-409F-97E3-2C4713F25B8D}"/>
              </a:ext>
            </a:extLst>
          </p:cNvPr>
          <p:cNvSpPr>
            <a:spLocks noGrp="1"/>
          </p:cNvSpPr>
          <p:nvPr>
            <p:ph type="sldNum" sz="quarter" idx="12"/>
          </p:nvPr>
        </p:nvSpPr>
        <p:spPr>
          <a:xfrm>
            <a:off x="8610600" y="6356350"/>
            <a:ext cx="2743200" cy="365125"/>
          </a:xfrm>
        </p:spPr>
        <p:txBody>
          <a:bodyPr/>
          <a:lstStyle/>
          <a:p>
            <a:fld id="{F91729D4-A164-47A3-830D-E792BCE699E4}" type="slidenum">
              <a:rPr lang="en-US" smtClean="0"/>
              <a:pPr/>
              <a:t>15</a:t>
            </a:fld>
            <a:endParaRPr lang="en-US" dirty="0"/>
          </a:p>
        </p:txBody>
      </p:sp>
      <p:sp>
        <p:nvSpPr>
          <p:cNvPr id="2" name="TextBox 1">
            <a:extLst>
              <a:ext uri="{FF2B5EF4-FFF2-40B4-BE49-F238E27FC236}">
                <a16:creationId xmlns:a16="http://schemas.microsoft.com/office/drawing/2014/main" id="{71F78C8F-24FB-5B0A-A1E9-BA6DDD82B864}"/>
              </a:ext>
            </a:extLst>
          </p:cNvPr>
          <p:cNvSpPr txBox="1"/>
          <p:nvPr/>
        </p:nvSpPr>
        <p:spPr>
          <a:xfrm>
            <a:off x="4073236" y="2418118"/>
            <a:ext cx="3383692" cy="369332"/>
          </a:xfrm>
          <a:prstGeom prst="rect">
            <a:avLst/>
          </a:prstGeom>
          <a:noFill/>
        </p:spPr>
        <p:txBody>
          <a:bodyPr wrap="square" rtlCol="0">
            <a:spAutoFit/>
          </a:bodyPr>
          <a:lstStyle/>
          <a:p>
            <a:r>
              <a:rPr lang="en-US" dirty="0"/>
              <a:t>Open to Suggestions:</a:t>
            </a:r>
            <a:endParaRPr lang="en-IN" dirty="0"/>
          </a:p>
        </p:txBody>
      </p:sp>
    </p:spTree>
    <p:extLst>
      <p:ext uri="{BB962C8B-B14F-4D97-AF65-F5344CB8AC3E}">
        <p14:creationId xmlns:p14="http://schemas.microsoft.com/office/powerpoint/2010/main" val="21340033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26">
            <a:extLst>
              <a:ext uri="{FF2B5EF4-FFF2-40B4-BE49-F238E27FC236}">
                <a16:creationId xmlns:a16="http://schemas.microsoft.com/office/drawing/2014/main" id="{F3F083B8-4B95-4C15-B710-4BC526A23973}"/>
              </a:ext>
            </a:extLst>
          </p:cNvPr>
          <p:cNvSpPr>
            <a:spLocks noGrp="1"/>
          </p:cNvSpPr>
          <p:nvPr>
            <p:ph type="title"/>
          </p:nvPr>
        </p:nvSpPr>
        <p:spPr>
          <a:xfrm>
            <a:off x="1401580" y="942423"/>
            <a:ext cx="4694420" cy="1124392"/>
          </a:xfrm>
        </p:spPr>
        <p:txBody>
          <a:bodyPr anchor="b">
            <a:normAutofit/>
          </a:bodyPr>
          <a:lstStyle/>
          <a:p>
            <a:r>
              <a:rPr lang="en-US" dirty="0"/>
              <a:t>Agenda</a:t>
            </a:r>
          </a:p>
        </p:txBody>
      </p:sp>
      <p:sp>
        <p:nvSpPr>
          <p:cNvPr id="8" name="Text Placeholder 7">
            <a:extLst>
              <a:ext uri="{FF2B5EF4-FFF2-40B4-BE49-F238E27FC236}">
                <a16:creationId xmlns:a16="http://schemas.microsoft.com/office/drawing/2014/main" id="{938E3964-EE54-4BDC-A0A3-DC7D197FFB5C}"/>
              </a:ext>
            </a:extLst>
          </p:cNvPr>
          <p:cNvSpPr>
            <a:spLocks noGrp="1"/>
          </p:cNvSpPr>
          <p:nvPr>
            <p:ph type="body" sz="quarter" idx="16"/>
          </p:nvPr>
        </p:nvSpPr>
        <p:spPr>
          <a:xfrm>
            <a:off x="1410587" y="2329867"/>
            <a:ext cx="4058872" cy="3156533"/>
          </a:xfrm>
        </p:spPr>
        <p:txBody>
          <a:bodyPr>
            <a:normAutofit/>
          </a:bodyPr>
          <a:lstStyle/>
          <a:p>
            <a:pPr>
              <a:spcAft>
                <a:spcPts val="600"/>
              </a:spcAft>
            </a:pPr>
            <a:r>
              <a:rPr lang="en-US" dirty="0"/>
              <a:t>Introduction​</a:t>
            </a:r>
            <a:endParaRPr lang="en-US"/>
          </a:p>
          <a:p>
            <a:pPr>
              <a:spcAft>
                <a:spcPts val="600"/>
              </a:spcAft>
            </a:pPr>
            <a:r>
              <a:rPr lang="en-US" dirty="0"/>
              <a:t>Objective</a:t>
            </a:r>
            <a:endParaRPr lang="en-US"/>
          </a:p>
          <a:p>
            <a:pPr>
              <a:spcAft>
                <a:spcPts val="600"/>
              </a:spcAft>
            </a:pPr>
            <a:r>
              <a:rPr lang="en-US" dirty="0"/>
              <a:t>Glimpse</a:t>
            </a:r>
            <a:endParaRPr lang="en-US"/>
          </a:p>
          <a:p>
            <a:pPr>
              <a:spcAft>
                <a:spcPts val="600"/>
              </a:spcAft>
            </a:pPr>
            <a:r>
              <a:rPr lang="en-US" dirty="0"/>
              <a:t>Summary​</a:t>
            </a:r>
            <a:endParaRPr lang="en-US"/>
          </a:p>
        </p:txBody>
      </p:sp>
      <p:pic>
        <p:nvPicPr>
          <p:cNvPr id="31" name="Picture Placeholder 30">
            <a:extLst>
              <a:ext uri="{FF2B5EF4-FFF2-40B4-BE49-F238E27FC236}">
                <a16:creationId xmlns:a16="http://schemas.microsoft.com/office/drawing/2014/main" id="{8B396EA2-87A9-49C1-BCCC-F8C1867D92AB}"/>
              </a:ext>
            </a:extLst>
          </p:cNvPr>
          <p:cNvPicPr>
            <a:picLocks noGrp="1" noChangeAspect="1"/>
          </p:cNvPicPr>
          <p:nvPr>
            <p:ph type="pic" sz="quarter" idx="14"/>
          </p:nvPr>
        </p:nvPicPr>
        <p:blipFill rotWithShape="1">
          <a:blip r:embed="rId2">
            <a:extLst>
              <a:ext uri="{837473B0-CC2E-450A-ABE3-18F120FF3D39}">
                <a1611:picAttrSrcUrl xmlns:a1611="http://schemas.microsoft.com/office/drawing/2016/11/main" r:id="rId3"/>
              </a:ext>
            </a:extLst>
          </a:blip>
          <a:srcRect l="31021" r="6858" b="-3"/>
          <a:stretch/>
        </p:blipFill>
        <p:spPr>
          <a:xfrm>
            <a:off x="7183361" y="10"/>
            <a:ext cx="3598052" cy="3258095"/>
          </a:xfrm>
          <a:noFill/>
        </p:spPr>
      </p:pic>
      <p:pic>
        <p:nvPicPr>
          <p:cNvPr id="37" name="Picture Placeholder 36">
            <a:extLst>
              <a:ext uri="{FF2B5EF4-FFF2-40B4-BE49-F238E27FC236}">
                <a16:creationId xmlns:a16="http://schemas.microsoft.com/office/drawing/2014/main" id="{1573DF6C-A3E4-4821-B550-4A14F71D3AA4}"/>
              </a:ext>
            </a:extLst>
          </p:cNvPr>
          <p:cNvPicPr>
            <a:picLocks noGrp="1" noChangeAspect="1"/>
          </p:cNvPicPr>
          <p:nvPr>
            <p:ph type="pic" sz="quarter" idx="13"/>
          </p:nvPr>
        </p:nvPicPr>
        <p:blipFill rotWithShape="1">
          <a:blip r:embed="rId4">
            <a:extLst>
              <a:ext uri="{837473B0-CC2E-450A-ABE3-18F120FF3D39}">
                <a1611:picAttrSrcUrl xmlns:a1611="http://schemas.microsoft.com/office/drawing/2016/11/main" r:id="rId5"/>
              </a:ext>
            </a:extLst>
          </a:blip>
          <a:srcRect l="16648" r="9640" b="3"/>
          <a:stretch/>
        </p:blipFill>
        <p:spPr>
          <a:xfrm>
            <a:off x="7183361" y="3599895"/>
            <a:ext cx="3598052" cy="3258105"/>
          </a:xfrm>
          <a:noFill/>
        </p:spPr>
      </p:pic>
      <p:sp>
        <p:nvSpPr>
          <p:cNvPr id="4" name="Slide Number Placeholder 3">
            <a:extLst>
              <a:ext uri="{FF2B5EF4-FFF2-40B4-BE49-F238E27FC236}">
                <a16:creationId xmlns:a16="http://schemas.microsoft.com/office/drawing/2014/main" id="{C5FE626F-057D-4E99-A748-F977659F21EC}"/>
              </a:ext>
            </a:extLst>
          </p:cNvPr>
          <p:cNvSpPr>
            <a:spLocks noGrp="1"/>
          </p:cNvSpPr>
          <p:nvPr>
            <p:ph type="sldNum" sz="quarter" idx="12"/>
          </p:nvPr>
        </p:nvSpPr>
        <p:spPr>
          <a:xfrm>
            <a:off x="8610600" y="6356350"/>
            <a:ext cx="2743200" cy="365125"/>
          </a:xfrm>
        </p:spPr>
        <p:txBody>
          <a:bodyPr anchor="ctr">
            <a:normAutofit/>
          </a:bodyPr>
          <a:lstStyle/>
          <a:p>
            <a:pPr>
              <a:spcAft>
                <a:spcPts val="600"/>
              </a:spcAft>
            </a:pPr>
            <a:fld id="{F91729D4-A164-47A3-830D-E792BCE699E4}" type="slidenum">
              <a:rPr lang="en-US" smtClean="0"/>
              <a:pPr>
                <a:spcAft>
                  <a:spcPts val="600"/>
                </a:spcAft>
              </a:pPr>
              <a:t>2</a:t>
            </a:fld>
            <a:endParaRPr lang="en-US"/>
          </a:p>
        </p:txBody>
      </p:sp>
    </p:spTree>
    <p:extLst>
      <p:ext uri="{BB962C8B-B14F-4D97-AF65-F5344CB8AC3E}">
        <p14:creationId xmlns:p14="http://schemas.microsoft.com/office/powerpoint/2010/main" val="20600422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E8D036FB-049F-42B9-8221-9EAE4768947B}"/>
              </a:ext>
            </a:extLst>
          </p:cNvPr>
          <p:cNvSpPr>
            <a:spLocks noGrp="1"/>
          </p:cNvSpPr>
          <p:nvPr>
            <p:ph type="title"/>
          </p:nvPr>
        </p:nvSpPr>
        <p:spPr>
          <a:xfrm>
            <a:off x="6197600" y="2921000"/>
            <a:ext cx="4749800" cy="527050"/>
          </a:xfrm>
        </p:spPr>
        <p:txBody>
          <a:bodyPr/>
          <a:lstStyle/>
          <a:p>
            <a:r>
              <a:rPr lang="en-US" dirty="0"/>
              <a:t>Introduction</a:t>
            </a:r>
          </a:p>
        </p:txBody>
      </p:sp>
      <p:pic>
        <p:nvPicPr>
          <p:cNvPr id="9" name="Picture Placeholder 8">
            <a:extLst>
              <a:ext uri="{FF2B5EF4-FFF2-40B4-BE49-F238E27FC236}">
                <a16:creationId xmlns:a16="http://schemas.microsoft.com/office/drawing/2014/main" id="{22E34CE8-EDAD-4F1F-B483-DB47EDF53E66}"/>
              </a:ext>
            </a:extLst>
          </p:cNvPr>
          <p:cNvPicPr>
            <a:picLocks noGrp="1" noChangeAspect="1"/>
          </p:cNvPicPr>
          <p:nvPr>
            <p:ph type="pic" sz="quarter" idx="13"/>
          </p:nvPr>
        </p:nvPicPr>
        <p:blipFill>
          <a:blip r:embed="rId2">
            <a:extLst>
              <a:ext uri="{837473B0-CC2E-450A-ABE3-18F120FF3D39}">
                <a1611:picAttrSrcUrl xmlns:a1611="http://schemas.microsoft.com/office/drawing/2016/11/main" r:id="rId3"/>
              </a:ext>
            </a:extLst>
          </a:blip>
          <a:srcRect/>
          <a:stretch/>
        </p:blipFill>
        <p:spPr>
          <a:xfrm>
            <a:off x="414337" y="622300"/>
            <a:ext cx="4962525" cy="5124450"/>
          </a:xfrm>
        </p:spPr>
      </p:pic>
      <p:sp>
        <p:nvSpPr>
          <p:cNvPr id="7" name="Text Placeholder 6">
            <a:extLst>
              <a:ext uri="{FF2B5EF4-FFF2-40B4-BE49-F238E27FC236}">
                <a16:creationId xmlns:a16="http://schemas.microsoft.com/office/drawing/2014/main" id="{C558E8B1-0215-4BC8-AF46-4F9A87F2AEF8}"/>
              </a:ext>
            </a:extLst>
          </p:cNvPr>
          <p:cNvSpPr>
            <a:spLocks noGrp="1"/>
          </p:cNvSpPr>
          <p:nvPr>
            <p:ph type="body" sz="quarter" idx="15"/>
          </p:nvPr>
        </p:nvSpPr>
        <p:spPr>
          <a:xfrm>
            <a:off x="6197600" y="3429000"/>
            <a:ext cx="4749800" cy="2129971"/>
          </a:xfrm>
        </p:spPr>
        <p:txBody>
          <a:bodyPr/>
          <a:lstStyle/>
          <a:p>
            <a:pPr algn="just"/>
            <a:r>
              <a:rPr lang="en-US" dirty="0"/>
              <a:t>Travelling and roaming around is in the top of bucket list of most of the people in the world. But when it comes in real, people are not able to decide the best spots or places to visit. This was the main inspiration of this project as we wanted to help people to get the list of best places in one tap and help them plan their tour efficiently.</a:t>
            </a:r>
          </a:p>
        </p:txBody>
      </p:sp>
      <p:sp>
        <p:nvSpPr>
          <p:cNvPr id="4" name="Slide Number Placeholder 3">
            <a:extLst>
              <a:ext uri="{FF2B5EF4-FFF2-40B4-BE49-F238E27FC236}">
                <a16:creationId xmlns:a16="http://schemas.microsoft.com/office/drawing/2014/main" id="{38202679-6595-4663-A854-969937BBADAB}"/>
              </a:ext>
            </a:extLst>
          </p:cNvPr>
          <p:cNvSpPr>
            <a:spLocks noGrp="1"/>
          </p:cNvSpPr>
          <p:nvPr>
            <p:ph type="sldNum" sz="quarter" idx="12"/>
          </p:nvPr>
        </p:nvSpPr>
        <p:spPr>
          <a:xfrm>
            <a:off x="8610600" y="6356350"/>
            <a:ext cx="2743200" cy="365125"/>
          </a:xfrm>
        </p:spPr>
        <p:txBody>
          <a:bodyPr/>
          <a:lstStyle/>
          <a:p>
            <a:fld id="{F91729D4-A164-47A3-830D-E792BCE699E4}" type="slidenum">
              <a:rPr lang="en-US" smtClean="0"/>
              <a:pPr/>
              <a:t>3</a:t>
            </a:fld>
            <a:endParaRPr lang="en-US" dirty="0"/>
          </a:p>
        </p:txBody>
      </p:sp>
      <p:sp>
        <p:nvSpPr>
          <p:cNvPr id="52" name="Rectangle 51">
            <a:extLst>
              <a:ext uri="{FF2B5EF4-FFF2-40B4-BE49-F238E27FC236}">
                <a16:creationId xmlns:a16="http://schemas.microsoft.com/office/drawing/2014/main" id="{CB5CC355-F6A6-4B5D-BE90-7C2313A8123B}"/>
              </a:ext>
              <a:ext uri="{C183D7F6-B498-43B3-948B-1728B52AA6E4}">
                <adec:decorative xmlns:adec="http://schemas.microsoft.com/office/drawing/2017/decorative" val="1"/>
              </a:ext>
            </a:extLst>
          </p:cNvPr>
          <p:cNvSpPr/>
          <p:nvPr/>
        </p:nvSpPr>
        <p:spPr>
          <a:xfrm>
            <a:off x="1720850" y="0"/>
            <a:ext cx="2349500" cy="993775"/>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3799051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id="{47DBE8E2-71E9-40A8-B25F-2D4F23E76688}"/>
              </a:ext>
            </a:extLst>
          </p:cNvPr>
          <p:cNvPicPr>
            <a:picLocks noGrp="1" noChangeAspect="1"/>
          </p:cNvPicPr>
          <p:nvPr>
            <p:ph type="pic" sz="quarter" idx="14"/>
          </p:nvPr>
        </p:nvPicPr>
        <p:blipFill rotWithShape="1">
          <a:blip r:embed="rId2">
            <a:extLst>
              <a:ext uri="{837473B0-CC2E-450A-ABE3-18F120FF3D39}">
                <a1611:picAttrSrcUrl xmlns:a1611="http://schemas.microsoft.com/office/drawing/2016/11/main" r:id="rId3"/>
              </a:ext>
            </a:extLst>
          </a:blip>
          <a:srcRect t="7984" r="1" b="3754"/>
          <a:stretch/>
        </p:blipFill>
        <p:spPr>
          <a:xfrm>
            <a:off x="598402" y="598401"/>
            <a:ext cx="9645056" cy="5661198"/>
          </a:xfrm>
          <a:noFill/>
        </p:spPr>
      </p:pic>
      <p:sp>
        <p:nvSpPr>
          <p:cNvPr id="24" name="Title 23">
            <a:extLst>
              <a:ext uri="{FF2B5EF4-FFF2-40B4-BE49-F238E27FC236}">
                <a16:creationId xmlns:a16="http://schemas.microsoft.com/office/drawing/2014/main" id="{3413C595-4D01-4997-9A0A-E7606687AB79}"/>
              </a:ext>
            </a:extLst>
          </p:cNvPr>
          <p:cNvSpPr>
            <a:spLocks noGrp="1"/>
          </p:cNvSpPr>
          <p:nvPr>
            <p:ph type="title"/>
          </p:nvPr>
        </p:nvSpPr>
        <p:spPr>
          <a:xfrm>
            <a:off x="6169978" y="3443968"/>
            <a:ext cx="6022021" cy="882499"/>
          </a:xfrm>
        </p:spPr>
        <p:txBody>
          <a:bodyPr anchor="ctr">
            <a:normAutofit/>
          </a:bodyPr>
          <a:lstStyle/>
          <a:p>
            <a:r>
              <a:rPr lang="en-US" sz="2700"/>
              <a:t>  Objectives</a:t>
            </a:r>
          </a:p>
        </p:txBody>
      </p:sp>
      <p:sp>
        <p:nvSpPr>
          <p:cNvPr id="29" name="Text Placeholder 3">
            <a:extLst>
              <a:ext uri="{FF2B5EF4-FFF2-40B4-BE49-F238E27FC236}">
                <a16:creationId xmlns:a16="http://schemas.microsoft.com/office/drawing/2014/main" id="{3C450A05-8121-8F7D-D0F8-657AFF7982EB}"/>
              </a:ext>
            </a:extLst>
          </p:cNvPr>
          <p:cNvSpPr>
            <a:spLocks noGrp="1"/>
          </p:cNvSpPr>
          <p:nvPr>
            <p:ph type="body" sz="quarter" idx="16"/>
          </p:nvPr>
        </p:nvSpPr>
        <p:spPr>
          <a:xfrm>
            <a:off x="6169979" y="4326467"/>
            <a:ext cx="6022021" cy="830414"/>
          </a:xfrm>
        </p:spPr>
        <p:txBody>
          <a:bodyPr/>
          <a:lstStyle/>
          <a:p>
            <a:endParaRPr lang="en-US"/>
          </a:p>
        </p:txBody>
      </p:sp>
    </p:spTree>
    <p:extLst>
      <p:ext uri="{BB962C8B-B14F-4D97-AF65-F5344CB8AC3E}">
        <p14:creationId xmlns:p14="http://schemas.microsoft.com/office/powerpoint/2010/main" val="3993132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a:extLst>
              <a:ext uri="{FF2B5EF4-FFF2-40B4-BE49-F238E27FC236}">
                <a16:creationId xmlns:a16="http://schemas.microsoft.com/office/drawing/2014/main" id="{22E34CE8-EDAD-4F1F-B483-DB47EDF53E66}"/>
              </a:ext>
            </a:extLst>
          </p:cNvPr>
          <p:cNvPicPr>
            <a:picLocks noGrp="1" noChangeAspect="1"/>
          </p:cNvPicPr>
          <p:nvPr>
            <p:ph type="pic" sz="quarter" idx="13"/>
          </p:nvPr>
        </p:nvPicPr>
        <p:blipFill>
          <a:blip r:embed="rId2">
            <a:extLst>
              <a:ext uri="{837473B0-CC2E-450A-ABE3-18F120FF3D39}">
                <a1611:picAttrSrcUrl xmlns:a1611="http://schemas.microsoft.com/office/drawing/2016/11/main" r:id="rId3"/>
              </a:ext>
            </a:extLst>
          </a:blip>
          <a:srcRect/>
          <a:stretch/>
        </p:blipFill>
        <p:spPr>
          <a:xfrm>
            <a:off x="200025" y="496887"/>
            <a:ext cx="5794376" cy="5314950"/>
          </a:xfrm>
        </p:spPr>
      </p:pic>
      <p:sp>
        <p:nvSpPr>
          <p:cNvPr id="7" name="Text Placeholder 6">
            <a:extLst>
              <a:ext uri="{FF2B5EF4-FFF2-40B4-BE49-F238E27FC236}">
                <a16:creationId xmlns:a16="http://schemas.microsoft.com/office/drawing/2014/main" id="{C558E8B1-0215-4BC8-AF46-4F9A87F2AEF8}"/>
              </a:ext>
            </a:extLst>
          </p:cNvPr>
          <p:cNvSpPr>
            <a:spLocks noGrp="1"/>
          </p:cNvSpPr>
          <p:nvPr>
            <p:ph type="body" sz="quarter" idx="15"/>
          </p:nvPr>
        </p:nvSpPr>
        <p:spPr>
          <a:xfrm>
            <a:off x="6197600" y="1399592"/>
            <a:ext cx="4749800" cy="4357396"/>
          </a:xfrm>
        </p:spPr>
        <p:txBody>
          <a:bodyPr/>
          <a:lstStyle/>
          <a:p>
            <a:pPr algn="just"/>
            <a:r>
              <a:rPr lang="en-US" sz="1600" dirty="0"/>
              <a:t>1.Making tourist places easily searchable and accessible.</a:t>
            </a:r>
          </a:p>
          <a:p>
            <a:pPr algn="just"/>
            <a:r>
              <a:rPr lang="en-US" sz="1600" dirty="0"/>
              <a:t>2.Showing weather conditions to make planning feasible.</a:t>
            </a:r>
          </a:p>
          <a:p>
            <a:pPr algn="just"/>
            <a:r>
              <a:rPr lang="en-US" sz="1600" dirty="0"/>
              <a:t>3.Recommending spots according to user interest.</a:t>
            </a:r>
          </a:p>
          <a:p>
            <a:pPr algn="just"/>
            <a:r>
              <a:rPr lang="en-US" sz="1600" dirty="0"/>
              <a:t>4.Website designed such that, anyone can use it.</a:t>
            </a:r>
          </a:p>
          <a:p>
            <a:pPr algn="just"/>
            <a:r>
              <a:rPr lang="en-US" sz="1600" dirty="0"/>
              <a:t>5.Along with showing the location, we also help guiding the traveler to reach that spot.</a:t>
            </a:r>
          </a:p>
        </p:txBody>
      </p:sp>
      <p:sp>
        <p:nvSpPr>
          <p:cNvPr id="4" name="Slide Number Placeholder 3">
            <a:extLst>
              <a:ext uri="{FF2B5EF4-FFF2-40B4-BE49-F238E27FC236}">
                <a16:creationId xmlns:a16="http://schemas.microsoft.com/office/drawing/2014/main" id="{38202679-6595-4663-A854-969937BBADAB}"/>
              </a:ext>
            </a:extLst>
          </p:cNvPr>
          <p:cNvSpPr>
            <a:spLocks noGrp="1"/>
          </p:cNvSpPr>
          <p:nvPr>
            <p:ph type="sldNum" sz="quarter" idx="12"/>
          </p:nvPr>
        </p:nvSpPr>
        <p:spPr>
          <a:xfrm>
            <a:off x="8610600" y="6356350"/>
            <a:ext cx="2743200" cy="365125"/>
          </a:xfrm>
        </p:spPr>
        <p:txBody>
          <a:bodyPr/>
          <a:lstStyle/>
          <a:p>
            <a:fld id="{F91729D4-A164-47A3-830D-E792BCE699E4}" type="slidenum">
              <a:rPr lang="en-US" smtClean="0"/>
              <a:pPr/>
              <a:t>5</a:t>
            </a:fld>
            <a:endParaRPr lang="en-US" dirty="0"/>
          </a:p>
        </p:txBody>
      </p:sp>
      <p:sp>
        <p:nvSpPr>
          <p:cNvPr id="52" name="Rectangle 51">
            <a:extLst>
              <a:ext uri="{FF2B5EF4-FFF2-40B4-BE49-F238E27FC236}">
                <a16:creationId xmlns:a16="http://schemas.microsoft.com/office/drawing/2014/main" id="{CB5CC355-F6A6-4B5D-BE90-7C2313A8123B}"/>
              </a:ext>
              <a:ext uri="{C183D7F6-B498-43B3-948B-1728B52AA6E4}">
                <adec:decorative xmlns:adec="http://schemas.microsoft.com/office/drawing/2017/decorative" val="1"/>
              </a:ext>
            </a:extLst>
          </p:cNvPr>
          <p:cNvSpPr/>
          <p:nvPr/>
        </p:nvSpPr>
        <p:spPr>
          <a:xfrm>
            <a:off x="1720850" y="0"/>
            <a:ext cx="2349500" cy="993775"/>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7272284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Placeholder 18">
            <a:extLst>
              <a:ext uri="{FF2B5EF4-FFF2-40B4-BE49-F238E27FC236}">
                <a16:creationId xmlns:a16="http://schemas.microsoft.com/office/drawing/2014/main" id="{B2BE730E-3A48-4CBD-8E48-B35F154D8350}"/>
              </a:ext>
            </a:extLst>
          </p:cNvPr>
          <p:cNvPicPr>
            <a:picLocks noGrp="1" noChangeAspect="1"/>
          </p:cNvPicPr>
          <p:nvPr>
            <p:ph type="pic" sz="quarter" idx="13"/>
          </p:nvPr>
        </p:nvPicPr>
        <p:blipFill rotWithShape="1">
          <a:blip r:embed="rId2">
            <a:extLst>
              <a:ext uri="{837473B0-CC2E-450A-ABE3-18F120FF3D39}">
                <a1611:picAttrSrcUrl xmlns:a1611="http://schemas.microsoft.com/office/drawing/2016/11/main" r:id="rId3"/>
              </a:ext>
            </a:extLst>
          </a:blip>
          <a:srcRect t="15163" b="567"/>
          <a:stretch/>
        </p:blipFill>
        <p:spPr>
          <a:xfrm>
            <a:off x="20" y="10"/>
            <a:ext cx="12191980" cy="6857990"/>
          </a:xfrm>
          <a:noFill/>
        </p:spPr>
      </p:pic>
      <p:sp>
        <p:nvSpPr>
          <p:cNvPr id="15" name="Title 14">
            <a:extLst>
              <a:ext uri="{FF2B5EF4-FFF2-40B4-BE49-F238E27FC236}">
                <a16:creationId xmlns:a16="http://schemas.microsoft.com/office/drawing/2014/main" id="{985311D1-54C5-4629-99A1-D0E53D8E6534}"/>
              </a:ext>
            </a:extLst>
          </p:cNvPr>
          <p:cNvSpPr>
            <a:spLocks noGrp="1"/>
          </p:cNvSpPr>
          <p:nvPr>
            <p:ph type="title"/>
          </p:nvPr>
        </p:nvSpPr>
        <p:spPr>
          <a:xfrm>
            <a:off x="-1" y="1181910"/>
            <a:ext cx="12192000" cy="3352227"/>
          </a:xfrm>
        </p:spPr>
        <p:txBody>
          <a:bodyPr anchor="b">
            <a:normAutofit/>
          </a:bodyPr>
          <a:lstStyle/>
          <a:p>
            <a:r>
              <a:rPr lang="en-US" dirty="0"/>
              <a:t>glimpse</a:t>
            </a:r>
          </a:p>
        </p:txBody>
      </p:sp>
      <p:sp>
        <p:nvSpPr>
          <p:cNvPr id="29" name="Text Placeholder 3">
            <a:extLst>
              <a:ext uri="{FF2B5EF4-FFF2-40B4-BE49-F238E27FC236}">
                <a16:creationId xmlns:a16="http://schemas.microsoft.com/office/drawing/2014/main" id="{2E16B89D-F19D-0CE0-0B09-DEED1566CFC9}"/>
              </a:ext>
            </a:extLst>
          </p:cNvPr>
          <p:cNvSpPr>
            <a:spLocks noGrp="1"/>
          </p:cNvSpPr>
          <p:nvPr>
            <p:ph type="body" sz="quarter" idx="16"/>
          </p:nvPr>
        </p:nvSpPr>
        <p:spPr>
          <a:xfrm>
            <a:off x="-1" y="4534137"/>
            <a:ext cx="12192000" cy="1141953"/>
          </a:xfrm>
        </p:spPr>
        <p:txBody>
          <a:bodyPr/>
          <a:lstStyle/>
          <a:p>
            <a:endParaRPr lang="en-US"/>
          </a:p>
        </p:txBody>
      </p:sp>
      <p:sp>
        <p:nvSpPr>
          <p:cNvPr id="4" name="Slide Number Placeholder 3">
            <a:extLst>
              <a:ext uri="{FF2B5EF4-FFF2-40B4-BE49-F238E27FC236}">
                <a16:creationId xmlns:a16="http://schemas.microsoft.com/office/drawing/2014/main" id="{97E49766-851F-4808-BD95-B55C6D1316C1}"/>
              </a:ext>
            </a:extLst>
          </p:cNvPr>
          <p:cNvSpPr>
            <a:spLocks noGrp="1"/>
          </p:cNvSpPr>
          <p:nvPr>
            <p:ph type="sldNum" sz="quarter" idx="12"/>
          </p:nvPr>
        </p:nvSpPr>
        <p:spPr>
          <a:xfrm>
            <a:off x="8610600" y="6356350"/>
            <a:ext cx="2743200" cy="365125"/>
          </a:xfrm>
        </p:spPr>
        <p:txBody>
          <a:bodyPr anchor="ctr">
            <a:normAutofit/>
          </a:bodyPr>
          <a:lstStyle/>
          <a:p>
            <a:pPr>
              <a:spcAft>
                <a:spcPts val="600"/>
              </a:spcAft>
            </a:pPr>
            <a:fld id="{F91729D4-A164-47A3-830D-E792BCE699E4}" type="slidenum">
              <a:rPr lang="en-US" smtClean="0"/>
              <a:pPr>
                <a:spcAft>
                  <a:spcPts val="600"/>
                </a:spcAft>
              </a:pPr>
              <a:t>6</a:t>
            </a:fld>
            <a:endParaRPr lang="en-US"/>
          </a:p>
        </p:txBody>
      </p:sp>
    </p:spTree>
    <p:extLst>
      <p:ext uri="{BB962C8B-B14F-4D97-AF65-F5344CB8AC3E}">
        <p14:creationId xmlns:p14="http://schemas.microsoft.com/office/powerpoint/2010/main" val="13888073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BD86D1-B42A-D59F-E1AD-FD8763E159F5}"/>
              </a:ext>
            </a:extLst>
          </p:cNvPr>
          <p:cNvSpPr>
            <a:spLocks noGrp="1"/>
          </p:cNvSpPr>
          <p:nvPr>
            <p:ph type="title"/>
          </p:nvPr>
        </p:nvSpPr>
        <p:spPr/>
        <p:txBody>
          <a:bodyPr/>
          <a:lstStyle/>
          <a:p>
            <a:r>
              <a:rPr lang="en-US" dirty="0"/>
              <a:t>Home page</a:t>
            </a:r>
            <a:endParaRPr lang="en-IN" dirty="0"/>
          </a:p>
        </p:txBody>
      </p:sp>
      <p:sp>
        <p:nvSpPr>
          <p:cNvPr id="5" name="Slide Number Placeholder 4">
            <a:extLst>
              <a:ext uri="{FF2B5EF4-FFF2-40B4-BE49-F238E27FC236}">
                <a16:creationId xmlns:a16="http://schemas.microsoft.com/office/drawing/2014/main" id="{6D41805A-6223-CB95-106B-587951A79A3C}"/>
              </a:ext>
            </a:extLst>
          </p:cNvPr>
          <p:cNvSpPr>
            <a:spLocks noGrp="1"/>
          </p:cNvSpPr>
          <p:nvPr>
            <p:ph type="sldNum" sz="quarter" idx="12"/>
          </p:nvPr>
        </p:nvSpPr>
        <p:spPr/>
        <p:txBody>
          <a:bodyPr/>
          <a:lstStyle/>
          <a:p>
            <a:fld id="{F91729D4-A164-47A3-830D-E792BCE699E4}" type="slidenum">
              <a:rPr lang="en-US" smtClean="0"/>
              <a:t>7</a:t>
            </a:fld>
            <a:endParaRPr lang="en-US" dirty="0"/>
          </a:p>
        </p:txBody>
      </p:sp>
      <p:pic>
        <p:nvPicPr>
          <p:cNvPr id="7" name="Picture 6">
            <a:extLst>
              <a:ext uri="{FF2B5EF4-FFF2-40B4-BE49-F238E27FC236}">
                <a16:creationId xmlns:a16="http://schemas.microsoft.com/office/drawing/2014/main" id="{34C74DBE-E021-F227-17A2-199AF0668D99}"/>
              </a:ext>
            </a:extLst>
          </p:cNvPr>
          <p:cNvPicPr>
            <a:picLocks noChangeAspect="1"/>
          </p:cNvPicPr>
          <p:nvPr/>
        </p:nvPicPr>
        <p:blipFill rotWithShape="1">
          <a:blip r:embed="rId2"/>
          <a:srcRect b="4504"/>
          <a:stretch/>
        </p:blipFill>
        <p:spPr>
          <a:xfrm>
            <a:off x="649165" y="1062039"/>
            <a:ext cx="10893669" cy="5051461"/>
          </a:xfrm>
          <a:prstGeom prst="rect">
            <a:avLst/>
          </a:prstGeom>
        </p:spPr>
      </p:pic>
    </p:spTree>
    <p:extLst>
      <p:ext uri="{BB962C8B-B14F-4D97-AF65-F5344CB8AC3E}">
        <p14:creationId xmlns:p14="http://schemas.microsoft.com/office/powerpoint/2010/main" val="14587951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9AA768-8D3C-B81E-C79E-E928A831DA59}"/>
              </a:ext>
            </a:extLst>
          </p:cNvPr>
          <p:cNvSpPr>
            <a:spLocks noGrp="1"/>
          </p:cNvSpPr>
          <p:nvPr>
            <p:ph type="title"/>
          </p:nvPr>
        </p:nvSpPr>
        <p:spPr/>
        <p:txBody>
          <a:bodyPr/>
          <a:lstStyle/>
          <a:p>
            <a:r>
              <a:rPr lang="en-US" dirty="0"/>
              <a:t>Search results</a:t>
            </a:r>
            <a:endParaRPr lang="en-IN" dirty="0"/>
          </a:p>
        </p:txBody>
      </p:sp>
      <p:sp>
        <p:nvSpPr>
          <p:cNvPr id="3" name="Slide Number Placeholder 2">
            <a:extLst>
              <a:ext uri="{FF2B5EF4-FFF2-40B4-BE49-F238E27FC236}">
                <a16:creationId xmlns:a16="http://schemas.microsoft.com/office/drawing/2014/main" id="{815CC63E-A58D-1C2B-095F-12A1E20B66FF}"/>
              </a:ext>
            </a:extLst>
          </p:cNvPr>
          <p:cNvSpPr>
            <a:spLocks noGrp="1"/>
          </p:cNvSpPr>
          <p:nvPr>
            <p:ph type="sldNum" sz="quarter" idx="12"/>
          </p:nvPr>
        </p:nvSpPr>
        <p:spPr/>
        <p:txBody>
          <a:bodyPr/>
          <a:lstStyle/>
          <a:p>
            <a:fld id="{F91729D4-A164-47A3-830D-E792BCE699E4}" type="slidenum">
              <a:rPr lang="en-US" smtClean="0"/>
              <a:t>8</a:t>
            </a:fld>
            <a:endParaRPr lang="en-US" dirty="0"/>
          </a:p>
        </p:txBody>
      </p:sp>
      <p:pic>
        <p:nvPicPr>
          <p:cNvPr id="5" name="Picture 4">
            <a:extLst>
              <a:ext uri="{FF2B5EF4-FFF2-40B4-BE49-F238E27FC236}">
                <a16:creationId xmlns:a16="http://schemas.microsoft.com/office/drawing/2014/main" id="{66105364-AE47-00B6-F319-F3601882046B}"/>
              </a:ext>
            </a:extLst>
          </p:cNvPr>
          <p:cNvPicPr>
            <a:picLocks noChangeAspect="1"/>
          </p:cNvPicPr>
          <p:nvPr/>
        </p:nvPicPr>
        <p:blipFill rotWithShape="1">
          <a:blip r:embed="rId2"/>
          <a:srcRect t="-551" b="4027"/>
          <a:stretch/>
        </p:blipFill>
        <p:spPr>
          <a:xfrm>
            <a:off x="939320" y="1066802"/>
            <a:ext cx="10313359" cy="5087814"/>
          </a:xfrm>
          <a:prstGeom prst="rect">
            <a:avLst/>
          </a:prstGeom>
        </p:spPr>
      </p:pic>
    </p:spTree>
    <p:extLst>
      <p:ext uri="{BB962C8B-B14F-4D97-AF65-F5344CB8AC3E}">
        <p14:creationId xmlns:p14="http://schemas.microsoft.com/office/powerpoint/2010/main" val="37642147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EDEF47-27CD-D418-560A-5F80F9E2B84C}"/>
              </a:ext>
            </a:extLst>
          </p:cNvPr>
          <p:cNvSpPr>
            <a:spLocks noGrp="1"/>
          </p:cNvSpPr>
          <p:nvPr>
            <p:ph type="title"/>
          </p:nvPr>
        </p:nvSpPr>
        <p:spPr/>
        <p:txBody>
          <a:bodyPr/>
          <a:lstStyle/>
          <a:p>
            <a:r>
              <a:rPr lang="en-US" dirty="0"/>
              <a:t>Dark mode</a:t>
            </a:r>
            <a:endParaRPr lang="en-IN" dirty="0"/>
          </a:p>
        </p:txBody>
      </p:sp>
      <p:sp>
        <p:nvSpPr>
          <p:cNvPr id="3" name="Slide Number Placeholder 2">
            <a:extLst>
              <a:ext uri="{FF2B5EF4-FFF2-40B4-BE49-F238E27FC236}">
                <a16:creationId xmlns:a16="http://schemas.microsoft.com/office/drawing/2014/main" id="{530C1CE9-A465-8E99-6EE2-EAED33325A47}"/>
              </a:ext>
            </a:extLst>
          </p:cNvPr>
          <p:cNvSpPr>
            <a:spLocks noGrp="1"/>
          </p:cNvSpPr>
          <p:nvPr>
            <p:ph type="sldNum" sz="quarter" idx="12"/>
          </p:nvPr>
        </p:nvSpPr>
        <p:spPr/>
        <p:txBody>
          <a:bodyPr/>
          <a:lstStyle/>
          <a:p>
            <a:fld id="{F91729D4-A164-47A3-830D-E792BCE699E4}" type="slidenum">
              <a:rPr lang="en-US" smtClean="0"/>
              <a:t>9</a:t>
            </a:fld>
            <a:endParaRPr lang="en-US" dirty="0"/>
          </a:p>
        </p:txBody>
      </p:sp>
      <p:pic>
        <p:nvPicPr>
          <p:cNvPr id="5" name="Picture 4">
            <a:extLst>
              <a:ext uri="{FF2B5EF4-FFF2-40B4-BE49-F238E27FC236}">
                <a16:creationId xmlns:a16="http://schemas.microsoft.com/office/drawing/2014/main" id="{9D33CDDE-E72F-40E0-F568-ADD78BB96AC4}"/>
              </a:ext>
            </a:extLst>
          </p:cNvPr>
          <p:cNvPicPr>
            <a:picLocks noChangeAspect="1"/>
          </p:cNvPicPr>
          <p:nvPr/>
        </p:nvPicPr>
        <p:blipFill rotWithShape="1">
          <a:blip r:embed="rId2"/>
          <a:srcRect b="5555"/>
          <a:stretch/>
        </p:blipFill>
        <p:spPr>
          <a:xfrm>
            <a:off x="512884" y="1062039"/>
            <a:ext cx="11166231" cy="5214936"/>
          </a:xfrm>
          <a:prstGeom prst="rect">
            <a:avLst/>
          </a:prstGeom>
        </p:spPr>
      </p:pic>
    </p:spTree>
    <p:extLst>
      <p:ext uri="{BB962C8B-B14F-4D97-AF65-F5344CB8AC3E}">
        <p14:creationId xmlns:p14="http://schemas.microsoft.com/office/powerpoint/2010/main" val="3081582749"/>
      </p:ext>
    </p:extLst>
  </p:cSld>
  <p:clrMapOvr>
    <a:masterClrMapping/>
  </p:clrMapOvr>
</p:sld>
</file>

<file path=ppt/theme/theme1.xml><?xml version="1.0" encoding="utf-8"?>
<a:theme xmlns:a="http://schemas.openxmlformats.org/drawingml/2006/main" name="Office Theme">
  <a:themeElements>
    <a:clrScheme name="Custom 17">
      <a:dk1>
        <a:sysClr val="windowText" lastClr="000000"/>
      </a:dk1>
      <a:lt1>
        <a:sysClr val="window" lastClr="FFFFFF"/>
      </a:lt1>
      <a:dk2>
        <a:srgbClr val="44546A"/>
      </a:dk2>
      <a:lt2>
        <a:srgbClr val="E7E6E6"/>
      </a:lt2>
      <a:accent1>
        <a:srgbClr val="BED6DA"/>
      </a:accent1>
      <a:accent2>
        <a:srgbClr val="3E7090"/>
      </a:accent2>
      <a:accent3>
        <a:srgbClr val="93A5A8"/>
      </a:accent3>
      <a:accent4>
        <a:srgbClr val="627272"/>
      </a:accent4>
      <a:accent5>
        <a:srgbClr val="BDA07D"/>
      </a:accent5>
      <a:accent6>
        <a:srgbClr val="D8CAB7"/>
      </a:accent6>
      <a:hlink>
        <a:srgbClr val="0563C1"/>
      </a:hlink>
      <a:folHlink>
        <a:srgbClr val="954F72"/>
      </a:folHlink>
    </a:clrScheme>
    <a:fontScheme name="Custom 24">
      <a:majorFont>
        <a:latin typeface="Segoe UI Light"/>
        <a:ea typeface=""/>
        <a:cs typeface=""/>
      </a:majorFont>
      <a:minorFont>
        <a:latin typeface="Segoe U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oastal_Presentation_TM33468121_Win32_JC_SL_v3" id="{EB91EBED-606F-4526-98F2-0BC37D122083}" vid="{0066A017-97AF-4FCB-BD31-68FEF3C0112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E84E3F0-7763-473A-A672-F70F538DAC7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2D0C81F5-4E08-4068-8DC9-6D21305E57B8}">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2119E3DC-63DC-4703-A1A6-A21819296CF6}">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Coastal presentation</Template>
  <TotalTime>126</TotalTime>
  <Words>284</Words>
  <Application>Microsoft Office PowerPoint</Application>
  <PresentationFormat>Widescreen</PresentationFormat>
  <Paragraphs>61</Paragraphs>
  <Slides>15</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Arial</vt:lpstr>
      <vt:lpstr>Calibri</vt:lpstr>
      <vt:lpstr>DM Sans</vt:lpstr>
      <vt:lpstr>Segoe UI</vt:lpstr>
      <vt:lpstr>Segoe UI Light</vt:lpstr>
      <vt:lpstr>Office Theme</vt:lpstr>
      <vt:lpstr>Pbl Project</vt:lpstr>
      <vt:lpstr>Agenda</vt:lpstr>
      <vt:lpstr>Introduction</vt:lpstr>
      <vt:lpstr>  Objectives</vt:lpstr>
      <vt:lpstr>PowerPoint Presentation</vt:lpstr>
      <vt:lpstr>glimpse</vt:lpstr>
      <vt:lpstr>Home page</vt:lpstr>
      <vt:lpstr>Search results</vt:lpstr>
      <vt:lpstr>Dark mode</vt:lpstr>
      <vt:lpstr>Place details with weather</vt:lpstr>
      <vt:lpstr>Image carousel</vt:lpstr>
      <vt:lpstr>features</vt:lpstr>
      <vt:lpstr>Our Team</vt:lpstr>
      <vt:lpstr>Summary</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Pbl Project</dc:title>
  <dc:creator>21324_SANGMESHWAR_21_22</dc:creator>
  <cp:lastModifiedBy>21324_SANGMESHWAR_21_22</cp:lastModifiedBy>
  <cp:revision>6</cp:revision>
  <dcterms:created xsi:type="dcterms:W3CDTF">2022-05-12T09:33:01Z</dcterms:created>
  <dcterms:modified xsi:type="dcterms:W3CDTF">2022-05-15T13:33:10Z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